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6" r:id="rId4"/>
    <p:sldId id="267" r:id="rId5"/>
    <p:sldId id="269" r:id="rId6"/>
    <p:sldId id="270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B8C6F-1DFB-44D7-81AE-C1A442FBDB8D}" type="datetimeFigureOut">
              <a:rPr lang="it-IT" smtClean="0"/>
              <a:pPr/>
              <a:t>04/12/2014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E5FDA-B236-4AE8-973C-EDFBC1671B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92">
              <a:buClr>
                <a:srgbClr val="800080"/>
              </a:buClr>
            </a:pPr>
            <a:fld id="{DF893C2A-03B7-4929-B61C-3947FDBDD815}" type="slidenum">
              <a:rPr lang="it-IT"/>
              <a:pPr defTabSz="911492">
                <a:buClr>
                  <a:srgbClr val="800080"/>
                </a:buClr>
              </a:pPr>
              <a:t>1</a:t>
            </a:fld>
            <a:endParaRPr lang="it-IT" dirty="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5996" y="8684460"/>
            <a:ext cx="2970471" cy="4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3" rIns="91404" bIns="45703" anchor="b"/>
          <a:lstStyle/>
          <a:p>
            <a:pPr algn="r" defTabSz="911492" fontAlgn="base">
              <a:spcBef>
                <a:spcPct val="0"/>
              </a:spcBef>
              <a:spcAft>
                <a:spcPct val="0"/>
              </a:spcAft>
            </a:pPr>
            <a:fld id="{14EBD2E8-C20B-447E-BBBC-E2C5BF42CABB}" type="slidenum">
              <a:rPr lang="it-IT" sz="11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defTabSz="911492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04" tIns="45703" rIns="91404" bIns="45703"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1A53A-FB27-4D8E-B489-DBF5166DDA7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62764-2A03-470E-A8C0-74DB9F366C9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61138" y="115888"/>
            <a:ext cx="1989137" cy="58340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93725" y="115888"/>
            <a:ext cx="5815013" cy="58340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E6B36-6724-4682-AE17-527351E30FEE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B05EF-9910-47F9-87B1-18A2C0A77134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5EC02-8AA6-4758-BE6A-DABDEFCCE0F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11188" y="908050"/>
            <a:ext cx="3883025" cy="504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908050"/>
            <a:ext cx="3884612" cy="504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16980-27A2-4150-8737-A5D843AFC677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AA32F-58DF-45A1-BAF1-A3FB46E3A6A1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9BD9-A217-4145-A06E-560B7252F183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0339-2B5D-43D1-A7E5-528C217C37C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C405D-6EBD-4292-BE15-140DE56AF973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0A86F-5F00-49C5-8E88-0DA01FA8C1F1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115888"/>
            <a:ext cx="795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908050"/>
            <a:ext cx="792003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7588" y="6389688"/>
            <a:ext cx="342900" cy="255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20000"/>
              </a:lnSpc>
              <a:spcBef>
                <a:spcPct val="0"/>
              </a:spcBef>
              <a:buClrTx/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F84F601-989E-4AC0-8D29-4060EA83C647}" type="slidenum">
              <a:rPr lang="it-IT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 i="1">
          <a:solidFill>
            <a:srgbClr val="6666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 i="1">
          <a:solidFill>
            <a:srgbClr val="666666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 i="1">
          <a:solidFill>
            <a:srgbClr val="666666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 i="1">
          <a:solidFill>
            <a:srgbClr val="666666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 i="1">
          <a:solidFill>
            <a:srgbClr val="666666"/>
          </a:solidFill>
          <a:latin typeface="Arial" charset="0"/>
          <a:cs typeface="Arial" charset="0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2000" b="1" i="1">
          <a:solidFill>
            <a:srgbClr val="666666"/>
          </a:solidFill>
          <a:latin typeface="Arial" charset="0"/>
          <a:cs typeface="Arial" charset="0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2000" b="1" i="1">
          <a:solidFill>
            <a:srgbClr val="666666"/>
          </a:solidFill>
          <a:latin typeface="Arial" charset="0"/>
          <a:cs typeface="Arial" charset="0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2000" b="1" i="1">
          <a:solidFill>
            <a:srgbClr val="666666"/>
          </a:solidFill>
          <a:latin typeface="Arial" charset="0"/>
          <a:cs typeface="Arial" charset="0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2000" b="1" i="1">
          <a:solidFill>
            <a:srgbClr val="666666"/>
          </a:solidFill>
          <a:latin typeface="Arial" charset="0"/>
          <a:cs typeface="Arial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&gt;"/>
        <a:defRPr sz="1400">
          <a:solidFill>
            <a:srgbClr val="666666"/>
          </a:solidFill>
          <a:latin typeface="+mn-lt"/>
          <a:ea typeface="+mn-ea"/>
          <a:cs typeface="+mn-cs"/>
        </a:defRPr>
      </a:lvl1pPr>
      <a:lvl2pPr marL="719138" indent="-1809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&gt;"/>
        <a:defRPr sz="1200">
          <a:solidFill>
            <a:srgbClr val="666666"/>
          </a:solidFill>
          <a:latin typeface="+mn-lt"/>
          <a:cs typeface="+mn-cs"/>
        </a:defRPr>
      </a:lvl2pPr>
      <a:lvl3pPr marL="1165225" indent="-1746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11313" indent="-1746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1746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2514600" indent="-174625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2971800" indent="-174625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3429000" indent="-174625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3886200" indent="-174625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EA7D4D-3D7C-43E1-81C9-5E21DF001F77}" type="slidenum">
              <a:rPr lang="it-IT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/>
              <a:t>1</a:t>
            </a:fld>
            <a:endParaRPr lang="it-IT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23" descr="IGPDecaux com_esterna BI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6237288"/>
            <a:ext cx="11525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Y:\_PROGETTI\_COMMERCIALE\Social LCD\_image presentazione\cover 2A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7" descr="3-4occhiali"/>
          <p:cNvPicPr>
            <a:picLocks noChangeAspect="1" noChangeArrowheads="1"/>
          </p:cNvPicPr>
          <p:nvPr/>
        </p:nvPicPr>
        <p:blipFill>
          <a:blip r:embed="rId2" cstate="print"/>
          <a:srcRect b="8359"/>
          <a:stretch>
            <a:fillRect/>
          </a:stretch>
        </p:blipFill>
        <p:spPr bwMode="auto">
          <a:xfrm>
            <a:off x="684213" y="2060575"/>
            <a:ext cx="34131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653BCA1-64CB-47B0-AFEF-0CBEFB8F5FEE}" type="slidenum">
              <a:rPr lang="it-IT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it-IT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46050" y="165100"/>
            <a:ext cx="8837613" cy="6518275"/>
          </a:xfrm>
          <a:prstGeom prst="rect">
            <a:avLst/>
          </a:prstGeom>
          <a:noFill/>
          <a:ln w="12700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4101" name="Freeform 3"/>
          <p:cNvSpPr>
            <a:spLocks/>
          </p:cNvSpPr>
          <p:nvPr/>
        </p:nvSpPr>
        <p:spPr bwMode="auto">
          <a:xfrm>
            <a:off x="2124075" y="-3175"/>
            <a:ext cx="4895850" cy="620713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2124075" y="74613"/>
            <a:ext cx="48958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b="1">
                <a:solidFill>
                  <a:srgbClr val="666666"/>
                </a:solidFill>
                <a:latin typeface="Arial Narrow" pitchFamily="34" charset="0"/>
              </a:rPr>
              <a:t>L’idea</a:t>
            </a: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7596188" y="6237288"/>
            <a:ext cx="1157287" cy="293687"/>
            <a:chOff x="4649" y="3976"/>
            <a:chExt cx="995" cy="252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4649" y="3976"/>
              <a:ext cx="995" cy="151"/>
              <a:chOff x="120" y="1478"/>
              <a:chExt cx="5514" cy="814"/>
            </a:xfrm>
          </p:grpSpPr>
          <p:sp>
            <p:nvSpPr>
              <p:cNvPr id="27" name="Freeform 4"/>
              <p:cNvSpPr>
                <a:spLocks noEditPoints="1"/>
              </p:cNvSpPr>
              <p:nvPr/>
            </p:nvSpPr>
            <p:spPr bwMode="auto">
              <a:xfrm>
                <a:off x="1958" y="1493"/>
                <a:ext cx="696" cy="786"/>
              </a:xfrm>
              <a:custGeom>
                <a:avLst/>
                <a:gdLst/>
                <a:ahLst/>
                <a:cxnLst>
                  <a:cxn ang="0">
                    <a:pos x="0" y="782"/>
                  </a:cxn>
                  <a:cxn ang="0">
                    <a:pos x="336" y="782"/>
                  </a:cxn>
                  <a:cxn ang="0">
                    <a:pos x="398" y="778"/>
                  </a:cxn>
                  <a:cxn ang="0">
                    <a:pos x="454" y="766"/>
                  </a:cxn>
                  <a:cxn ang="0">
                    <a:pos x="504" y="746"/>
                  </a:cxn>
                  <a:cxn ang="0">
                    <a:pos x="548" y="720"/>
                  </a:cxn>
                  <a:cxn ang="0">
                    <a:pos x="586" y="688"/>
                  </a:cxn>
                  <a:cxn ang="0">
                    <a:pos x="618" y="650"/>
                  </a:cxn>
                  <a:cxn ang="0">
                    <a:pos x="646" y="606"/>
                  </a:cxn>
                  <a:cxn ang="0">
                    <a:pos x="666" y="558"/>
                  </a:cxn>
                  <a:cxn ang="0">
                    <a:pos x="680" y="504"/>
                  </a:cxn>
                  <a:cxn ang="0">
                    <a:pos x="688" y="448"/>
                  </a:cxn>
                  <a:cxn ang="0">
                    <a:pos x="692" y="386"/>
                  </a:cxn>
                  <a:cxn ang="0">
                    <a:pos x="688" y="320"/>
                  </a:cxn>
                  <a:cxn ang="0">
                    <a:pos x="676" y="258"/>
                  </a:cxn>
                  <a:cxn ang="0">
                    <a:pos x="660" y="204"/>
                  </a:cxn>
                  <a:cxn ang="0">
                    <a:pos x="636" y="156"/>
                  </a:cxn>
                  <a:cxn ang="0">
                    <a:pos x="606" y="114"/>
                  </a:cxn>
                  <a:cxn ang="0">
                    <a:pos x="572" y="80"/>
                  </a:cxn>
                  <a:cxn ang="0">
                    <a:pos x="532" y="50"/>
                  </a:cxn>
                  <a:cxn ang="0">
                    <a:pos x="490" y="28"/>
                  </a:cxn>
                  <a:cxn ang="0">
                    <a:pos x="442" y="12"/>
                  </a:cxn>
                  <a:cxn ang="0">
                    <a:pos x="390" y="4"/>
                  </a:cxn>
                  <a:cxn ang="0">
                    <a:pos x="336" y="0"/>
                  </a:cxn>
                  <a:cxn ang="0">
                    <a:pos x="0" y="0"/>
                  </a:cxn>
                  <a:cxn ang="0">
                    <a:pos x="0" y="782"/>
                  </a:cxn>
                  <a:cxn ang="0">
                    <a:pos x="172" y="144"/>
                  </a:cxn>
                  <a:cxn ang="0">
                    <a:pos x="294" y="144"/>
                  </a:cxn>
                  <a:cxn ang="0">
                    <a:pos x="342" y="148"/>
                  </a:cxn>
                  <a:cxn ang="0">
                    <a:pos x="382" y="156"/>
                  </a:cxn>
                  <a:cxn ang="0">
                    <a:pos x="418" y="170"/>
                  </a:cxn>
                  <a:cxn ang="0">
                    <a:pos x="448" y="190"/>
                  </a:cxn>
                  <a:cxn ang="0">
                    <a:pos x="470" y="214"/>
                  </a:cxn>
                  <a:cxn ang="0">
                    <a:pos x="490" y="244"/>
                  </a:cxn>
                  <a:cxn ang="0">
                    <a:pos x="504" y="278"/>
                  </a:cxn>
                  <a:cxn ang="0">
                    <a:pos x="512" y="316"/>
                  </a:cxn>
                  <a:cxn ang="0">
                    <a:pos x="518" y="358"/>
                  </a:cxn>
                  <a:cxn ang="0">
                    <a:pos x="520" y="404"/>
                  </a:cxn>
                  <a:cxn ang="0">
                    <a:pos x="516" y="456"/>
                  </a:cxn>
                  <a:cxn ang="0">
                    <a:pos x="506" y="502"/>
                  </a:cxn>
                  <a:cxn ang="0">
                    <a:pos x="492" y="540"/>
                  </a:cxn>
                  <a:cxn ang="0">
                    <a:pos x="470" y="572"/>
                  </a:cxn>
                  <a:cxn ang="0">
                    <a:pos x="446" y="596"/>
                  </a:cxn>
                  <a:cxn ang="0">
                    <a:pos x="420" y="616"/>
                  </a:cxn>
                  <a:cxn ang="0">
                    <a:pos x="390" y="628"/>
                  </a:cxn>
                  <a:cxn ang="0">
                    <a:pos x="358" y="636"/>
                  </a:cxn>
                  <a:cxn ang="0">
                    <a:pos x="324" y="638"/>
                  </a:cxn>
                  <a:cxn ang="0">
                    <a:pos x="172" y="638"/>
                  </a:cxn>
                  <a:cxn ang="0">
                    <a:pos x="172" y="144"/>
                  </a:cxn>
                </a:cxnLst>
                <a:rect l="0" t="0" r="r" b="b"/>
                <a:pathLst>
                  <a:path w="692" h="782">
                    <a:moveTo>
                      <a:pt x="0" y="782"/>
                    </a:moveTo>
                    <a:lnTo>
                      <a:pt x="336" y="782"/>
                    </a:lnTo>
                    <a:lnTo>
                      <a:pt x="398" y="778"/>
                    </a:lnTo>
                    <a:lnTo>
                      <a:pt x="454" y="766"/>
                    </a:lnTo>
                    <a:lnTo>
                      <a:pt x="504" y="746"/>
                    </a:lnTo>
                    <a:lnTo>
                      <a:pt x="548" y="720"/>
                    </a:lnTo>
                    <a:lnTo>
                      <a:pt x="586" y="688"/>
                    </a:lnTo>
                    <a:lnTo>
                      <a:pt x="618" y="650"/>
                    </a:lnTo>
                    <a:lnTo>
                      <a:pt x="646" y="606"/>
                    </a:lnTo>
                    <a:lnTo>
                      <a:pt x="666" y="558"/>
                    </a:lnTo>
                    <a:lnTo>
                      <a:pt x="680" y="504"/>
                    </a:lnTo>
                    <a:lnTo>
                      <a:pt x="688" y="448"/>
                    </a:lnTo>
                    <a:lnTo>
                      <a:pt x="692" y="386"/>
                    </a:lnTo>
                    <a:lnTo>
                      <a:pt x="688" y="320"/>
                    </a:lnTo>
                    <a:lnTo>
                      <a:pt x="676" y="258"/>
                    </a:lnTo>
                    <a:lnTo>
                      <a:pt x="660" y="204"/>
                    </a:lnTo>
                    <a:lnTo>
                      <a:pt x="636" y="156"/>
                    </a:lnTo>
                    <a:lnTo>
                      <a:pt x="606" y="114"/>
                    </a:lnTo>
                    <a:lnTo>
                      <a:pt x="572" y="80"/>
                    </a:lnTo>
                    <a:lnTo>
                      <a:pt x="532" y="50"/>
                    </a:lnTo>
                    <a:lnTo>
                      <a:pt x="490" y="28"/>
                    </a:lnTo>
                    <a:lnTo>
                      <a:pt x="442" y="12"/>
                    </a:lnTo>
                    <a:lnTo>
                      <a:pt x="390" y="4"/>
                    </a:lnTo>
                    <a:lnTo>
                      <a:pt x="336" y="0"/>
                    </a:lnTo>
                    <a:lnTo>
                      <a:pt x="0" y="0"/>
                    </a:lnTo>
                    <a:lnTo>
                      <a:pt x="0" y="782"/>
                    </a:lnTo>
                    <a:close/>
                    <a:moveTo>
                      <a:pt x="172" y="144"/>
                    </a:moveTo>
                    <a:lnTo>
                      <a:pt x="294" y="144"/>
                    </a:lnTo>
                    <a:lnTo>
                      <a:pt x="342" y="148"/>
                    </a:lnTo>
                    <a:lnTo>
                      <a:pt x="382" y="156"/>
                    </a:lnTo>
                    <a:lnTo>
                      <a:pt x="418" y="170"/>
                    </a:lnTo>
                    <a:lnTo>
                      <a:pt x="448" y="190"/>
                    </a:lnTo>
                    <a:lnTo>
                      <a:pt x="470" y="214"/>
                    </a:lnTo>
                    <a:lnTo>
                      <a:pt x="490" y="244"/>
                    </a:lnTo>
                    <a:lnTo>
                      <a:pt x="504" y="278"/>
                    </a:lnTo>
                    <a:lnTo>
                      <a:pt x="512" y="316"/>
                    </a:lnTo>
                    <a:lnTo>
                      <a:pt x="518" y="358"/>
                    </a:lnTo>
                    <a:lnTo>
                      <a:pt x="520" y="404"/>
                    </a:lnTo>
                    <a:lnTo>
                      <a:pt x="516" y="456"/>
                    </a:lnTo>
                    <a:lnTo>
                      <a:pt x="506" y="502"/>
                    </a:lnTo>
                    <a:lnTo>
                      <a:pt x="492" y="540"/>
                    </a:lnTo>
                    <a:lnTo>
                      <a:pt x="470" y="572"/>
                    </a:lnTo>
                    <a:lnTo>
                      <a:pt x="446" y="596"/>
                    </a:lnTo>
                    <a:lnTo>
                      <a:pt x="420" y="616"/>
                    </a:lnTo>
                    <a:lnTo>
                      <a:pt x="390" y="628"/>
                    </a:lnTo>
                    <a:lnTo>
                      <a:pt x="358" y="636"/>
                    </a:lnTo>
                    <a:lnTo>
                      <a:pt x="324" y="638"/>
                    </a:lnTo>
                    <a:lnTo>
                      <a:pt x="172" y="638"/>
                    </a:lnTo>
                    <a:lnTo>
                      <a:pt x="172" y="14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2684" y="1691"/>
                <a:ext cx="567" cy="602"/>
              </a:xfrm>
              <a:custGeom>
                <a:avLst/>
                <a:gdLst/>
                <a:ahLst/>
                <a:cxnLst>
                  <a:cxn ang="0">
                    <a:pos x="564" y="286"/>
                  </a:cxn>
                  <a:cxn ang="0">
                    <a:pos x="546" y="188"/>
                  </a:cxn>
                  <a:cxn ang="0">
                    <a:pos x="504" y="104"/>
                  </a:cxn>
                  <a:cxn ang="0">
                    <a:pos x="436" y="40"/>
                  </a:cxn>
                  <a:cxn ang="0">
                    <a:pos x="344" y="6"/>
                  </a:cxn>
                  <a:cxn ang="0">
                    <a:pos x="234" y="6"/>
                  </a:cxn>
                  <a:cxn ang="0">
                    <a:pos x="138" y="40"/>
                  </a:cxn>
                  <a:cxn ang="0">
                    <a:pos x="64" y="106"/>
                  </a:cxn>
                  <a:cxn ang="0">
                    <a:pos x="18" y="194"/>
                  </a:cxn>
                  <a:cxn ang="0">
                    <a:pos x="0" y="300"/>
                  </a:cxn>
                  <a:cxn ang="0">
                    <a:pos x="16" y="408"/>
                  </a:cxn>
                  <a:cxn ang="0">
                    <a:pos x="62" y="496"/>
                  </a:cxn>
                  <a:cxn ang="0">
                    <a:pos x="136" y="560"/>
                  </a:cxn>
                  <a:cxn ang="0">
                    <a:pos x="232" y="594"/>
                  </a:cxn>
                  <a:cxn ang="0">
                    <a:pos x="342" y="594"/>
                  </a:cxn>
                  <a:cxn ang="0">
                    <a:pos x="434" y="564"/>
                  </a:cxn>
                  <a:cxn ang="0">
                    <a:pos x="506" y="504"/>
                  </a:cxn>
                  <a:cxn ang="0">
                    <a:pos x="554" y="406"/>
                  </a:cxn>
                  <a:cxn ang="0">
                    <a:pos x="408" y="428"/>
                  </a:cxn>
                  <a:cxn ang="0">
                    <a:pos x="362" y="464"/>
                  </a:cxn>
                  <a:cxn ang="0">
                    <a:pos x="296" y="480"/>
                  </a:cxn>
                  <a:cxn ang="0">
                    <a:pos x="230" y="470"/>
                  </a:cxn>
                  <a:cxn ang="0">
                    <a:pos x="186" y="434"/>
                  </a:cxn>
                  <a:cxn ang="0">
                    <a:pos x="160" y="376"/>
                  </a:cxn>
                  <a:cxn ang="0">
                    <a:pos x="564" y="336"/>
                  </a:cxn>
                  <a:cxn ang="0">
                    <a:pos x="158" y="220"/>
                  </a:cxn>
                  <a:cxn ang="0">
                    <a:pos x="172" y="180"/>
                  </a:cxn>
                  <a:cxn ang="0">
                    <a:pos x="202" y="144"/>
                  </a:cxn>
                  <a:cxn ang="0">
                    <a:pos x="252" y="122"/>
                  </a:cxn>
                  <a:cxn ang="0">
                    <a:pos x="320" y="122"/>
                  </a:cxn>
                  <a:cxn ang="0">
                    <a:pos x="370" y="148"/>
                  </a:cxn>
                  <a:cxn ang="0">
                    <a:pos x="400" y="202"/>
                  </a:cxn>
                  <a:cxn ang="0">
                    <a:pos x="156" y="238"/>
                  </a:cxn>
                </a:cxnLst>
                <a:rect l="0" t="0" r="r" b="b"/>
                <a:pathLst>
                  <a:path w="564" h="598">
                    <a:moveTo>
                      <a:pt x="564" y="336"/>
                    </a:moveTo>
                    <a:lnTo>
                      <a:pt x="564" y="286"/>
                    </a:lnTo>
                    <a:lnTo>
                      <a:pt x="558" y="234"/>
                    </a:lnTo>
                    <a:lnTo>
                      <a:pt x="546" y="188"/>
                    </a:lnTo>
                    <a:lnTo>
                      <a:pt x="528" y="144"/>
                    </a:lnTo>
                    <a:lnTo>
                      <a:pt x="504" y="104"/>
                    </a:lnTo>
                    <a:lnTo>
                      <a:pt x="472" y="68"/>
                    </a:lnTo>
                    <a:lnTo>
                      <a:pt x="436" y="40"/>
                    </a:lnTo>
                    <a:lnTo>
                      <a:pt x="394" y="18"/>
                    </a:lnTo>
                    <a:lnTo>
                      <a:pt x="344" y="6"/>
                    </a:lnTo>
                    <a:lnTo>
                      <a:pt x="290" y="0"/>
                    </a:lnTo>
                    <a:lnTo>
                      <a:pt x="234" y="6"/>
                    </a:lnTo>
                    <a:lnTo>
                      <a:pt x="184" y="18"/>
                    </a:lnTo>
                    <a:lnTo>
                      <a:pt x="138" y="40"/>
                    </a:lnTo>
                    <a:lnTo>
                      <a:pt x="98" y="70"/>
                    </a:lnTo>
                    <a:lnTo>
                      <a:pt x="64" y="106"/>
                    </a:lnTo>
                    <a:lnTo>
                      <a:pt x="38" y="146"/>
                    </a:lnTo>
                    <a:lnTo>
                      <a:pt x="18" y="194"/>
                    </a:lnTo>
                    <a:lnTo>
                      <a:pt x="4" y="244"/>
                    </a:lnTo>
                    <a:lnTo>
                      <a:pt x="0" y="300"/>
                    </a:lnTo>
                    <a:lnTo>
                      <a:pt x="4" y="356"/>
                    </a:lnTo>
                    <a:lnTo>
                      <a:pt x="16" y="408"/>
                    </a:lnTo>
                    <a:lnTo>
                      <a:pt x="36" y="454"/>
                    </a:lnTo>
                    <a:lnTo>
                      <a:pt x="62" y="496"/>
                    </a:lnTo>
                    <a:lnTo>
                      <a:pt x="96" y="530"/>
                    </a:lnTo>
                    <a:lnTo>
                      <a:pt x="136" y="560"/>
                    </a:lnTo>
                    <a:lnTo>
                      <a:pt x="182" y="580"/>
                    </a:lnTo>
                    <a:lnTo>
                      <a:pt x="232" y="594"/>
                    </a:lnTo>
                    <a:lnTo>
                      <a:pt x="290" y="598"/>
                    </a:lnTo>
                    <a:lnTo>
                      <a:pt x="342" y="594"/>
                    </a:lnTo>
                    <a:lnTo>
                      <a:pt x="390" y="584"/>
                    </a:lnTo>
                    <a:lnTo>
                      <a:pt x="434" y="564"/>
                    </a:lnTo>
                    <a:lnTo>
                      <a:pt x="472" y="538"/>
                    </a:lnTo>
                    <a:lnTo>
                      <a:pt x="506" y="504"/>
                    </a:lnTo>
                    <a:lnTo>
                      <a:pt x="532" y="460"/>
                    </a:lnTo>
                    <a:lnTo>
                      <a:pt x="554" y="406"/>
                    </a:lnTo>
                    <a:lnTo>
                      <a:pt x="418" y="406"/>
                    </a:lnTo>
                    <a:lnTo>
                      <a:pt x="408" y="428"/>
                    </a:lnTo>
                    <a:lnTo>
                      <a:pt x="388" y="448"/>
                    </a:lnTo>
                    <a:lnTo>
                      <a:pt x="362" y="464"/>
                    </a:lnTo>
                    <a:lnTo>
                      <a:pt x="330" y="476"/>
                    </a:lnTo>
                    <a:lnTo>
                      <a:pt x="296" y="480"/>
                    </a:lnTo>
                    <a:lnTo>
                      <a:pt x="260" y="478"/>
                    </a:lnTo>
                    <a:lnTo>
                      <a:pt x="230" y="470"/>
                    </a:lnTo>
                    <a:lnTo>
                      <a:pt x="206" y="454"/>
                    </a:lnTo>
                    <a:lnTo>
                      <a:pt x="186" y="434"/>
                    </a:lnTo>
                    <a:lnTo>
                      <a:pt x="170" y="408"/>
                    </a:lnTo>
                    <a:lnTo>
                      <a:pt x="160" y="376"/>
                    </a:lnTo>
                    <a:lnTo>
                      <a:pt x="156" y="336"/>
                    </a:lnTo>
                    <a:lnTo>
                      <a:pt x="564" y="336"/>
                    </a:lnTo>
                    <a:close/>
                    <a:moveTo>
                      <a:pt x="156" y="238"/>
                    </a:moveTo>
                    <a:lnTo>
                      <a:pt x="158" y="220"/>
                    </a:lnTo>
                    <a:lnTo>
                      <a:pt x="164" y="200"/>
                    </a:lnTo>
                    <a:lnTo>
                      <a:pt x="172" y="180"/>
                    </a:lnTo>
                    <a:lnTo>
                      <a:pt x="184" y="162"/>
                    </a:lnTo>
                    <a:lnTo>
                      <a:pt x="202" y="144"/>
                    </a:lnTo>
                    <a:lnTo>
                      <a:pt x="224" y="130"/>
                    </a:lnTo>
                    <a:lnTo>
                      <a:pt x="252" y="122"/>
                    </a:lnTo>
                    <a:lnTo>
                      <a:pt x="286" y="118"/>
                    </a:lnTo>
                    <a:lnTo>
                      <a:pt x="320" y="122"/>
                    </a:lnTo>
                    <a:lnTo>
                      <a:pt x="348" y="132"/>
                    </a:lnTo>
                    <a:lnTo>
                      <a:pt x="370" y="148"/>
                    </a:lnTo>
                    <a:lnTo>
                      <a:pt x="388" y="172"/>
                    </a:lnTo>
                    <a:lnTo>
                      <a:pt x="400" y="202"/>
                    </a:lnTo>
                    <a:lnTo>
                      <a:pt x="410" y="238"/>
                    </a:lnTo>
                    <a:lnTo>
                      <a:pt x="156" y="2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3289" y="1691"/>
                <a:ext cx="552" cy="602"/>
              </a:xfrm>
              <a:custGeom>
                <a:avLst/>
                <a:gdLst/>
                <a:ahLst/>
                <a:cxnLst>
                  <a:cxn ang="0">
                    <a:pos x="548" y="170"/>
                  </a:cxn>
                  <a:cxn ang="0">
                    <a:pos x="512" y="96"/>
                  </a:cxn>
                  <a:cxn ang="0">
                    <a:pos x="452" y="42"/>
                  </a:cxn>
                  <a:cxn ang="0">
                    <a:pos x="376" y="10"/>
                  </a:cxn>
                  <a:cxn ang="0">
                    <a:pos x="288" y="0"/>
                  </a:cxn>
                  <a:cxn ang="0">
                    <a:pos x="178" y="18"/>
                  </a:cxn>
                  <a:cxn ang="0">
                    <a:pos x="92" y="70"/>
                  </a:cxn>
                  <a:cxn ang="0">
                    <a:pos x="34" y="150"/>
                  </a:cxn>
                  <a:cxn ang="0">
                    <a:pos x="4" y="250"/>
                  </a:cxn>
                  <a:cxn ang="0">
                    <a:pos x="4" y="362"/>
                  </a:cxn>
                  <a:cxn ang="0">
                    <a:pos x="36" y="458"/>
                  </a:cxn>
                  <a:cxn ang="0">
                    <a:pos x="96" y="532"/>
                  </a:cxn>
                  <a:cxn ang="0">
                    <a:pos x="180" y="580"/>
                  </a:cxn>
                  <a:cxn ang="0">
                    <a:pos x="286" y="598"/>
                  </a:cxn>
                  <a:cxn ang="0">
                    <a:pos x="388" y="582"/>
                  </a:cxn>
                  <a:cxn ang="0">
                    <a:pos x="470" y="538"/>
                  </a:cxn>
                  <a:cxn ang="0">
                    <a:pos x="528" y="464"/>
                  </a:cxn>
                  <a:cxn ang="0">
                    <a:pos x="558" y="366"/>
                  </a:cxn>
                  <a:cxn ang="0">
                    <a:pos x="400" y="398"/>
                  </a:cxn>
                  <a:cxn ang="0">
                    <a:pos x="370" y="448"/>
                  </a:cxn>
                  <a:cxn ang="0">
                    <a:pos x="318" y="476"/>
                  </a:cxn>
                  <a:cxn ang="0">
                    <a:pos x="250" y="476"/>
                  </a:cxn>
                  <a:cxn ang="0">
                    <a:pos x="200" y="446"/>
                  </a:cxn>
                  <a:cxn ang="0">
                    <a:pos x="170" y="394"/>
                  </a:cxn>
                  <a:cxn ang="0">
                    <a:pos x="156" y="332"/>
                  </a:cxn>
                  <a:cxn ang="0">
                    <a:pos x="156" y="270"/>
                  </a:cxn>
                  <a:cxn ang="0">
                    <a:pos x="170" y="206"/>
                  </a:cxn>
                  <a:cxn ang="0">
                    <a:pos x="202" y="154"/>
                  </a:cxn>
                  <a:cxn ang="0">
                    <a:pos x="254" y="122"/>
                  </a:cxn>
                  <a:cxn ang="0">
                    <a:pos x="324" y="122"/>
                  </a:cxn>
                  <a:cxn ang="0">
                    <a:pos x="376" y="154"/>
                  </a:cxn>
                  <a:cxn ang="0">
                    <a:pos x="402" y="216"/>
                  </a:cxn>
                </a:cxnLst>
                <a:rect l="0" t="0" r="r" b="b"/>
                <a:pathLst>
                  <a:path w="558" h="598">
                    <a:moveTo>
                      <a:pt x="556" y="216"/>
                    </a:moveTo>
                    <a:lnTo>
                      <a:pt x="548" y="170"/>
                    </a:lnTo>
                    <a:lnTo>
                      <a:pt x="532" y="130"/>
                    </a:lnTo>
                    <a:lnTo>
                      <a:pt x="512" y="96"/>
                    </a:lnTo>
                    <a:lnTo>
                      <a:pt x="484" y="66"/>
                    </a:lnTo>
                    <a:lnTo>
                      <a:pt x="452" y="42"/>
                    </a:lnTo>
                    <a:lnTo>
                      <a:pt x="416" y="24"/>
                    </a:lnTo>
                    <a:lnTo>
                      <a:pt x="376" y="10"/>
                    </a:lnTo>
                    <a:lnTo>
                      <a:pt x="332" y="4"/>
                    </a:lnTo>
                    <a:lnTo>
                      <a:pt x="288" y="0"/>
                    </a:lnTo>
                    <a:lnTo>
                      <a:pt x="230" y="6"/>
                    </a:lnTo>
                    <a:lnTo>
                      <a:pt x="178" y="18"/>
                    </a:lnTo>
                    <a:lnTo>
                      <a:pt x="132" y="40"/>
                    </a:lnTo>
                    <a:lnTo>
                      <a:pt x="92" y="70"/>
                    </a:lnTo>
                    <a:lnTo>
                      <a:pt x="60" y="106"/>
                    </a:lnTo>
                    <a:lnTo>
                      <a:pt x="34" y="150"/>
                    </a:lnTo>
                    <a:lnTo>
                      <a:pt x="14" y="198"/>
                    </a:lnTo>
                    <a:lnTo>
                      <a:pt x="4" y="250"/>
                    </a:lnTo>
                    <a:lnTo>
                      <a:pt x="0" y="308"/>
                    </a:lnTo>
                    <a:lnTo>
                      <a:pt x="4" y="362"/>
                    </a:lnTo>
                    <a:lnTo>
                      <a:pt x="16" y="412"/>
                    </a:lnTo>
                    <a:lnTo>
                      <a:pt x="36" y="458"/>
                    </a:lnTo>
                    <a:lnTo>
                      <a:pt x="62" y="498"/>
                    </a:lnTo>
                    <a:lnTo>
                      <a:pt x="96" y="532"/>
                    </a:lnTo>
                    <a:lnTo>
                      <a:pt x="136" y="560"/>
                    </a:lnTo>
                    <a:lnTo>
                      <a:pt x="180" y="580"/>
                    </a:lnTo>
                    <a:lnTo>
                      <a:pt x="230" y="594"/>
                    </a:lnTo>
                    <a:lnTo>
                      <a:pt x="286" y="598"/>
                    </a:lnTo>
                    <a:lnTo>
                      <a:pt x="340" y="594"/>
                    </a:lnTo>
                    <a:lnTo>
                      <a:pt x="388" y="582"/>
                    </a:lnTo>
                    <a:lnTo>
                      <a:pt x="432" y="564"/>
                    </a:lnTo>
                    <a:lnTo>
                      <a:pt x="470" y="538"/>
                    </a:lnTo>
                    <a:lnTo>
                      <a:pt x="502" y="504"/>
                    </a:lnTo>
                    <a:lnTo>
                      <a:pt x="528" y="464"/>
                    </a:lnTo>
                    <a:lnTo>
                      <a:pt x="548" y="418"/>
                    </a:lnTo>
                    <a:lnTo>
                      <a:pt x="558" y="366"/>
                    </a:lnTo>
                    <a:lnTo>
                      <a:pt x="408" y="366"/>
                    </a:lnTo>
                    <a:lnTo>
                      <a:pt x="400" y="398"/>
                    </a:lnTo>
                    <a:lnTo>
                      <a:pt x="388" y="426"/>
                    </a:lnTo>
                    <a:lnTo>
                      <a:pt x="370" y="448"/>
                    </a:lnTo>
                    <a:lnTo>
                      <a:pt x="346" y="466"/>
                    </a:lnTo>
                    <a:lnTo>
                      <a:pt x="318" y="476"/>
                    </a:lnTo>
                    <a:lnTo>
                      <a:pt x="284" y="480"/>
                    </a:lnTo>
                    <a:lnTo>
                      <a:pt x="250" y="476"/>
                    </a:lnTo>
                    <a:lnTo>
                      <a:pt x="224" y="464"/>
                    </a:lnTo>
                    <a:lnTo>
                      <a:pt x="200" y="446"/>
                    </a:lnTo>
                    <a:lnTo>
                      <a:pt x="184" y="422"/>
                    </a:lnTo>
                    <a:lnTo>
                      <a:pt x="170" y="394"/>
                    </a:lnTo>
                    <a:lnTo>
                      <a:pt x="162" y="364"/>
                    </a:lnTo>
                    <a:lnTo>
                      <a:pt x="156" y="332"/>
                    </a:lnTo>
                    <a:lnTo>
                      <a:pt x="156" y="302"/>
                    </a:lnTo>
                    <a:lnTo>
                      <a:pt x="156" y="270"/>
                    </a:lnTo>
                    <a:lnTo>
                      <a:pt x="162" y="238"/>
                    </a:lnTo>
                    <a:lnTo>
                      <a:pt x="170" y="206"/>
                    </a:lnTo>
                    <a:lnTo>
                      <a:pt x="184" y="178"/>
                    </a:lnTo>
                    <a:lnTo>
                      <a:pt x="202" y="154"/>
                    </a:lnTo>
                    <a:lnTo>
                      <a:pt x="224" y="134"/>
                    </a:lnTo>
                    <a:lnTo>
                      <a:pt x="254" y="122"/>
                    </a:lnTo>
                    <a:lnTo>
                      <a:pt x="288" y="118"/>
                    </a:lnTo>
                    <a:lnTo>
                      <a:pt x="324" y="122"/>
                    </a:lnTo>
                    <a:lnTo>
                      <a:pt x="354" y="134"/>
                    </a:lnTo>
                    <a:lnTo>
                      <a:pt x="376" y="154"/>
                    </a:lnTo>
                    <a:lnTo>
                      <a:pt x="394" y="180"/>
                    </a:lnTo>
                    <a:lnTo>
                      <a:pt x="402" y="216"/>
                    </a:lnTo>
                    <a:lnTo>
                      <a:pt x="556" y="216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3879" y="1691"/>
                <a:ext cx="545" cy="602"/>
              </a:xfrm>
              <a:custGeom>
                <a:avLst/>
                <a:gdLst/>
                <a:ahLst/>
                <a:cxnLst>
                  <a:cxn ang="0">
                    <a:pos x="378" y="376"/>
                  </a:cxn>
                  <a:cxn ang="0">
                    <a:pos x="372" y="412"/>
                  </a:cxn>
                  <a:cxn ang="0">
                    <a:pos x="354" y="450"/>
                  </a:cxn>
                  <a:cxn ang="0">
                    <a:pos x="316" y="480"/>
                  </a:cxn>
                  <a:cxn ang="0">
                    <a:pos x="252" y="494"/>
                  </a:cxn>
                  <a:cxn ang="0">
                    <a:pos x="204" y="488"/>
                  </a:cxn>
                  <a:cxn ang="0">
                    <a:pos x="170" y="466"/>
                  </a:cxn>
                  <a:cxn ang="0">
                    <a:pos x="156" y="422"/>
                  </a:cxn>
                  <a:cxn ang="0">
                    <a:pos x="170" y="376"/>
                  </a:cxn>
                  <a:cxn ang="0">
                    <a:pos x="204" y="352"/>
                  </a:cxn>
                  <a:cxn ang="0">
                    <a:pos x="248" y="338"/>
                  </a:cxn>
                  <a:cxn ang="0">
                    <a:pos x="308" y="330"/>
                  </a:cxn>
                  <a:cxn ang="0">
                    <a:pos x="358" y="316"/>
                  </a:cxn>
                  <a:cxn ang="0">
                    <a:pos x="378" y="364"/>
                  </a:cxn>
                  <a:cxn ang="0">
                    <a:pos x="180" y="162"/>
                  </a:cxn>
                  <a:cxn ang="0">
                    <a:pos x="206" y="124"/>
                  </a:cxn>
                  <a:cxn ang="0">
                    <a:pos x="250" y="106"/>
                  </a:cxn>
                  <a:cxn ang="0">
                    <a:pos x="300" y="106"/>
                  </a:cxn>
                  <a:cxn ang="0">
                    <a:pos x="340" y="114"/>
                  </a:cxn>
                  <a:cxn ang="0">
                    <a:pos x="368" y="136"/>
                  </a:cxn>
                  <a:cxn ang="0">
                    <a:pos x="378" y="182"/>
                  </a:cxn>
                  <a:cxn ang="0">
                    <a:pos x="362" y="218"/>
                  </a:cxn>
                  <a:cxn ang="0">
                    <a:pos x="322" y="238"/>
                  </a:cxn>
                  <a:cxn ang="0">
                    <a:pos x="262" y="248"/>
                  </a:cxn>
                  <a:cxn ang="0">
                    <a:pos x="194" y="256"/>
                  </a:cxn>
                  <a:cxn ang="0">
                    <a:pos x="130" y="268"/>
                  </a:cxn>
                  <a:cxn ang="0">
                    <a:pos x="74" y="290"/>
                  </a:cxn>
                  <a:cxn ang="0">
                    <a:pos x="30" y="330"/>
                  </a:cxn>
                  <a:cxn ang="0">
                    <a:pos x="4" y="388"/>
                  </a:cxn>
                  <a:cxn ang="0">
                    <a:pos x="4" y="468"/>
                  </a:cxn>
                  <a:cxn ang="0">
                    <a:pos x="34" y="532"/>
                  </a:cxn>
                  <a:cxn ang="0">
                    <a:pos x="86" y="574"/>
                  </a:cxn>
                  <a:cxn ang="0">
                    <a:pos x="154" y="594"/>
                  </a:cxn>
                  <a:cxn ang="0">
                    <a:pos x="236" y="596"/>
                  </a:cxn>
                  <a:cxn ang="0">
                    <a:pos x="316" y="574"/>
                  </a:cxn>
                  <a:cxn ang="0">
                    <a:pos x="384" y="528"/>
                  </a:cxn>
                  <a:cxn ang="0">
                    <a:pos x="396" y="582"/>
                  </a:cxn>
                  <a:cxn ang="0">
                    <a:pos x="544" y="560"/>
                  </a:cxn>
                  <a:cxn ang="0">
                    <a:pos x="534" y="494"/>
                  </a:cxn>
                  <a:cxn ang="0">
                    <a:pos x="534" y="162"/>
                  </a:cxn>
                  <a:cxn ang="0">
                    <a:pos x="518" y="92"/>
                  </a:cxn>
                  <a:cxn ang="0">
                    <a:pos x="478" y="46"/>
                  </a:cxn>
                  <a:cxn ang="0">
                    <a:pos x="420" y="18"/>
                  </a:cxn>
                  <a:cxn ang="0">
                    <a:pos x="354" y="4"/>
                  </a:cxn>
                  <a:cxn ang="0">
                    <a:pos x="284" y="0"/>
                  </a:cxn>
                  <a:cxn ang="0">
                    <a:pos x="208" y="6"/>
                  </a:cxn>
                  <a:cxn ang="0">
                    <a:pos x="138" y="26"/>
                  </a:cxn>
                  <a:cxn ang="0">
                    <a:pos x="80" y="60"/>
                  </a:cxn>
                  <a:cxn ang="0">
                    <a:pos x="38" y="114"/>
                  </a:cxn>
                  <a:cxn ang="0">
                    <a:pos x="18" y="190"/>
                  </a:cxn>
                </a:cxnLst>
                <a:rect l="0" t="0" r="r" b="b"/>
                <a:pathLst>
                  <a:path w="552" h="598">
                    <a:moveTo>
                      <a:pt x="378" y="364"/>
                    </a:moveTo>
                    <a:lnTo>
                      <a:pt x="378" y="376"/>
                    </a:lnTo>
                    <a:lnTo>
                      <a:pt x="376" y="394"/>
                    </a:lnTo>
                    <a:lnTo>
                      <a:pt x="372" y="412"/>
                    </a:lnTo>
                    <a:lnTo>
                      <a:pt x="366" y="432"/>
                    </a:lnTo>
                    <a:lnTo>
                      <a:pt x="354" y="450"/>
                    </a:lnTo>
                    <a:lnTo>
                      <a:pt x="338" y="468"/>
                    </a:lnTo>
                    <a:lnTo>
                      <a:pt x="316" y="480"/>
                    </a:lnTo>
                    <a:lnTo>
                      <a:pt x="288" y="490"/>
                    </a:lnTo>
                    <a:lnTo>
                      <a:pt x="252" y="494"/>
                    </a:lnTo>
                    <a:lnTo>
                      <a:pt x="228" y="492"/>
                    </a:lnTo>
                    <a:lnTo>
                      <a:pt x="204" y="488"/>
                    </a:lnTo>
                    <a:lnTo>
                      <a:pt x="186" y="480"/>
                    </a:lnTo>
                    <a:lnTo>
                      <a:pt x="170" y="466"/>
                    </a:lnTo>
                    <a:lnTo>
                      <a:pt x="160" y="446"/>
                    </a:lnTo>
                    <a:lnTo>
                      <a:pt x="156" y="422"/>
                    </a:lnTo>
                    <a:lnTo>
                      <a:pt x="160" y="396"/>
                    </a:lnTo>
                    <a:lnTo>
                      <a:pt x="170" y="376"/>
                    </a:lnTo>
                    <a:lnTo>
                      <a:pt x="184" y="362"/>
                    </a:lnTo>
                    <a:lnTo>
                      <a:pt x="204" y="352"/>
                    </a:lnTo>
                    <a:lnTo>
                      <a:pt x="224" y="344"/>
                    </a:lnTo>
                    <a:lnTo>
                      <a:pt x="248" y="338"/>
                    </a:lnTo>
                    <a:lnTo>
                      <a:pt x="278" y="334"/>
                    </a:lnTo>
                    <a:lnTo>
                      <a:pt x="308" y="330"/>
                    </a:lnTo>
                    <a:lnTo>
                      <a:pt x="334" y="324"/>
                    </a:lnTo>
                    <a:lnTo>
                      <a:pt x="358" y="316"/>
                    </a:lnTo>
                    <a:lnTo>
                      <a:pt x="378" y="306"/>
                    </a:lnTo>
                    <a:lnTo>
                      <a:pt x="378" y="364"/>
                    </a:lnTo>
                    <a:close/>
                    <a:moveTo>
                      <a:pt x="174" y="190"/>
                    </a:moveTo>
                    <a:lnTo>
                      <a:pt x="180" y="162"/>
                    </a:lnTo>
                    <a:lnTo>
                      <a:pt x="190" y="140"/>
                    </a:lnTo>
                    <a:lnTo>
                      <a:pt x="206" y="124"/>
                    </a:lnTo>
                    <a:lnTo>
                      <a:pt x="226" y="114"/>
                    </a:lnTo>
                    <a:lnTo>
                      <a:pt x="250" y="106"/>
                    </a:lnTo>
                    <a:lnTo>
                      <a:pt x="276" y="104"/>
                    </a:lnTo>
                    <a:lnTo>
                      <a:pt x="300" y="106"/>
                    </a:lnTo>
                    <a:lnTo>
                      <a:pt x="320" y="108"/>
                    </a:lnTo>
                    <a:lnTo>
                      <a:pt x="340" y="114"/>
                    </a:lnTo>
                    <a:lnTo>
                      <a:pt x="356" y="124"/>
                    </a:lnTo>
                    <a:lnTo>
                      <a:pt x="368" y="136"/>
                    </a:lnTo>
                    <a:lnTo>
                      <a:pt x="374" y="156"/>
                    </a:lnTo>
                    <a:lnTo>
                      <a:pt x="378" y="182"/>
                    </a:lnTo>
                    <a:lnTo>
                      <a:pt x="374" y="202"/>
                    </a:lnTo>
                    <a:lnTo>
                      <a:pt x="362" y="218"/>
                    </a:lnTo>
                    <a:lnTo>
                      <a:pt x="344" y="230"/>
                    </a:lnTo>
                    <a:lnTo>
                      <a:pt x="322" y="238"/>
                    </a:lnTo>
                    <a:lnTo>
                      <a:pt x="294" y="242"/>
                    </a:lnTo>
                    <a:lnTo>
                      <a:pt x="262" y="248"/>
                    </a:lnTo>
                    <a:lnTo>
                      <a:pt x="228" y="252"/>
                    </a:lnTo>
                    <a:lnTo>
                      <a:pt x="194" y="256"/>
                    </a:lnTo>
                    <a:lnTo>
                      <a:pt x="162" y="260"/>
                    </a:lnTo>
                    <a:lnTo>
                      <a:pt x="130" y="268"/>
                    </a:lnTo>
                    <a:lnTo>
                      <a:pt x="100" y="278"/>
                    </a:lnTo>
                    <a:lnTo>
                      <a:pt x="74" y="290"/>
                    </a:lnTo>
                    <a:lnTo>
                      <a:pt x="50" y="308"/>
                    </a:lnTo>
                    <a:lnTo>
                      <a:pt x="30" y="330"/>
                    </a:lnTo>
                    <a:lnTo>
                      <a:pt x="14" y="356"/>
                    </a:lnTo>
                    <a:lnTo>
                      <a:pt x="4" y="388"/>
                    </a:lnTo>
                    <a:lnTo>
                      <a:pt x="0" y="428"/>
                    </a:lnTo>
                    <a:lnTo>
                      <a:pt x="4" y="468"/>
                    </a:lnTo>
                    <a:lnTo>
                      <a:pt x="16" y="504"/>
                    </a:lnTo>
                    <a:lnTo>
                      <a:pt x="34" y="532"/>
                    </a:lnTo>
                    <a:lnTo>
                      <a:pt x="56" y="556"/>
                    </a:lnTo>
                    <a:lnTo>
                      <a:pt x="86" y="574"/>
                    </a:lnTo>
                    <a:lnTo>
                      <a:pt x="118" y="588"/>
                    </a:lnTo>
                    <a:lnTo>
                      <a:pt x="154" y="594"/>
                    </a:lnTo>
                    <a:lnTo>
                      <a:pt x="194" y="598"/>
                    </a:lnTo>
                    <a:lnTo>
                      <a:pt x="236" y="596"/>
                    </a:lnTo>
                    <a:lnTo>
                      <a:pt x="276" y="588"/>
                    </a:lnTo>
                    <a:lnTo>
                      <a:pt x="316" y="574"/>
                    </a:lnTo>
                    <a:lnTo>
                      <a:pt x="352" y="554"/>
                    </a:lnTo>
                    <a:lnTo>
                      <a:pt x="384" y="528"/>
                    </a:lnTo>
                    <a:lnTo>
                      <a:pt x="388" y="556"/>
                    </a:lnTo>
                    <a:lnTo>
                      <a:pt x="396" y="582"/>
                    </a:lnTo>
                    <a:lnTo>
                      <a:pt x="552" y="582"/>
                    </a:lnTo>
                    <a:lnTo>
                      <a:pt x="544" y="560"/>
                    </a:lnTo>
                    <a:lnTo>
                      <a:pt x="538" y="530"/>
                    </a:lnTo>
                    <a:lnTo>
                      <a:pt x="534" y="494"/>
                    </a:lnTo>
                    <a:lnTo>
                      <a:pt x="534" y="456"/>
                    </a:lnTo>
                    <a:lnTo>
                      <a:pt x="534" y="162"/>
                    </a:lnTo>
                    <a:lnTo>
                      <a:pt x="530" y="124"/>
                    </a:lnTo>
                    <a:lnTo>
                      <a:pt x="518" y="92"/>
                    </a:lnTo>
                    <a:lnTo>
                      <a:pt x="500" y="66"/>
                    </a:lnTo>
                    <a:lnTo>
                      <a:pt x="478" y="46"/>
                    </a:lnTo>
                    <a:lnTo>
                      <a:pt x="452" y="30"/>
                    </a:lnTo>
                    <a:lnTo>
                      <a:pt x="420" y="18"/>
                    </a:lnTo>
                    <a:lnTo>
                      <a:pt x="388" y="10"/>
                    </a:lnTo>
                    <a:lnTo>
                      <a:pt x="354" y="4"/>
                    </a:lnTo>
                    <a:lnTo>
                      <a:pt x="318" y="2"/>
                    </a:lnTo>
                    <a:lnTo>
                      <a:pt x="284" y="0"/>
                    </a:lnTo>
                    <a:lnTo>
                      <a:pt x="246" y="2"/>
                    </a:lnTo>
                    <a:lnTo>
                      <a:pt x="208" y="6"/>
                    </a:lnTo>
                    <a:lnTo>
                      <a:pt x="172" y="14"/>
                    </a:lnTo>
                    <a:lnTo>
                      <a:pt x="138" y="26"/>
                    </a:lnTo>
                    <a:lnTo>
                      <a:pt x="108" y="40"/>
                    </a:lnTo>
                    <a:lnTo>
                      <a:pt x="80" y="60"/>
                    </a:lnTo>
                    <a:lnTo>
                      <a:pt x="56" y="84"/>
                    </a:lnTo>
                    <a:lnTo>
                      <a:pt x="38" y="114"/>
                    </a:lnTo>
                    <a:lnTo>
                      <a:pt x="24" y="150"/>
                    </a:lnTo>
                    <a:lnTo>
                      <a:pt x="18" y="190"/>
                    </a:lnTo>
                    <a:lnTo>
                      <a:pt x="174" y="19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4492" y="1713"/>
                <a:ext cx="529" cy="580"/>
              </a:xfrm>
              <a:custGeom>
                <a:avLst/>
                <a:gdLst/>
                <a:ahLst/>
                <a:cxnLst>
                  <a:cxn ang="0">
                    <a:pos x="532" y="0"/>
                  </a:cxn>
                  <a:cxn ang="0">
                    <a:pos x="376" y="0"/>
                  </a:cxn>
                  <a:cxn ang="0">
                    <a:pos x="376" y="296"/>
                  </a:cxn>
                  <a:cxn ang="0">
                    <a:pos x="374" y="342"/>
                  </a:cxn>
                  <a:cxn ang="0">
                    <a:pos x="366" y="380"/>
                  </a:cxn>
                  <a:cxn ang="0">
                    <a:pos x="356" y="408"/>
                  </a:cxn>
                  <a:cxn ang="0">
                    <a:pos x="338" y="432"/>
                  </a:cxn>
                  <a:cxn ang="0">
                    <a:pos x="316" y="446"/>
                  </a:cxn>
                  <a:cxn ang="0">
                    <a:pos x="288" y="456"/>
                  </a:cxn>
                  <a:cxn ang="0">
                    <a:pos x="256" y="458"/>
                  </a:cxn>
                  <a:cxn ang="0">
                    <a:pos x="224" y="454"/>
                  </a:cxn>
                  <a:cxn ang="0">
                    <a:pos x="198" y="444"/>
                  </a:cxn>
                  <a:cxn ang="0">
                    <a:pos x="178" y="424"/>
                  </a:cxn>
                  <a:cxn ang="0">
                    <a:pos x="166" y="398"/>
                  </a:cxn>
                  <a:cxn ang="0">
                    <a:pos x="158" y="362"/>
                  </a:cxn>
                  <a:cxn ang="0">
                    <a:pos x="156" y="320"/>
                  </a:cxn>
                  <a:cxn ang="0">
                    <a:pos x="156" y="0"/>
                  </a:cxn>
                  <a:cxn ang="0">
                    <a:pos x="0" y="0"/>
                  </a:cxn>
                  <a:cxn ang="0">
                    <a:pos x="0" y="348"/>
                  </a:cxn>
                  <a:cxn ang="0">
                    <a:pos x="2" y="388"/>
                  </a:cxn>
                  <a:cxn ang="0">
                    <a:pos x="6" y="426"/>
                  </a:cxn>
                  <a:cxn ang="0">
                    <a:pos x="14" y="460"/>
                  </a:cxn>
                  <a:cxn ang="0">
                    <a:pos x="26" y="490"/>
                  </a:cxn>
                  <a:cxn ang="0">
                    <a:pos x="42" y="518"/>
                  </a:cxn>
                  <a:cxn ang="0">
                    <a:pos x="64" y="540"/>
                  </a:cxn>
                  <a:cxn ang="0">
                    <a:pos x="90" y="558"/>
                  </a:cxn>
                  <a:cxn ang="0">
                    <a:pos x="122" y="570"/>
                  </a:cxn>
                  <a:cxn ang="0">
                    <a:pos x="162" y="578"/>
                  </a:cxn>
                  <a:cxn ang="0">
                    <a:pos x="208" y="582"/>
                  </a:cxn>
                  <a:cxn ang="0">
                    <a:pos x="246" y="578"/>
                  </a:cxn>
                  <a:cxn ang="0">
                    <a:pos x="286" y="566"/>
                  </a:cxn>
                  <a:cxn ang="0">
                    <a:pos x="322" y="548"/>
                  </a:cxn>
                  <a:cxn ang="0">
                    <a:pos x="354" y="522"/>
                  </a:cxn>
                  <a:cxn ang="0">
                    <a:pos x="380" y="488"/>
                  </a:cxn>
                  <a:cxn ang="0">
                    <a:pos x="384" y="488"/>
                  </a:cxn>
                  <a:cxn ang="0">
                    <a:pos x="384" y="566"/>
                  </a:cxn>
                  <a:cxn ang="0">
                    <a:pos x="532" y="566"/>
                  </a:cxn>
                  <a:cxn ang="0">
                    <a:pos x="532" y="0"/>
                  </a:cxn>
                </a:cxnLst>
                <a:rect l="0" t="0" r="r" b="b"/>
                <a:pathLst>
                  <a:path w="532" h="582">
                    <a:moveTo>
                      <a:pt x="532" y="0"/>
                    </a:moveTo>
                    <a:lnTo>
                      <a:pt x="376" y="0"/>
                    </a:lnTo>
                    <a:lnTo>
                      <a:pt x="376" y="296"/>
                    </a:lnTo>
                    <a:lnTo>
                      <a:pt x="374" y="342"/>
                    </a:lnTo>
                    <a:lnTo>
                      <a:pt x="366" y="380"/>
                    </a:lnTo>
                    <a:lnTo>
                      <a:pt x="356" y="408"/>
                    </a:lnTo>
                    <a:lnTo>
                      <a:pt x="338" y="432"/>
                    </a:lnTo>
                    <a:lnTo>
                      <a:pt x="316" y="446"/>
                    </a:lnTo>
                    <a:lnTo>
                      <a:pt x="288" y="456"/>
                    </a:lnTo>
                    <a:lnTo>
                      <a:pt x="256" y="458"/>
                    </a:lnTo>
                    <a:lnTo>
                      <a:pt x="224" y="454"/>
                    </a:lnTo>
                    <a:lnTo>
                      <a:pt x="198" y="444"/>
                    </a:lnTo>
                    <a:lnTo>
                      <a:pt x="178" y="424"/>
                    </a:lnTo>
                    <a:lnTo>
                      <a:pt x="166" y="398"/>
                    </a:lnTo>
                    <a:lnTo>
                      <a:pt x="158" y="362"/>
                    </a:lnTo>
                    <a:lnTo>
                      <a:pt x="156" y="32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48"/>
                    </a:lnTo>
                    <a:lnTo>
                      <a:pt x="2" y="388"/>
                    </a:lnTo>
                    <a:lnTo>
                      <a:pt x="6" y="426"/>
                    </a:lnTo>
                    <a:lnTo>
                      <a:pt x="14" y="460"/>
                    </a:lnTo>
                    <a:lnTo>
                      <a:pt x="26" y="490"/>
                    </a:lnTo>
                    <a:lnTo>
                      <a:pt x="42" y="518"/>
                    </a:lnTo>
                    <a:lnTo>
                      <a:pt x="64" y="540"/>
                    </a:lnTo>
                    <a:lnTo>
                      <a:pt x="90" y="558"/>
                    </a:lnTo>
                    <a:lnTo>
                      <a:pt x="122" y="570"/>
                    </a:lnTo>
                    <a:lnTo>
                      <a:pt x="162" y="578"/>
                    </a:lnTo>
                    <a:lnTo>
                      <a:pt x="208" y="582"/>
                    </a:lnTo>
                    <a:lnTo>
                      <a:pt x="246" y="578"/>
                    </a:lnTo>
                    <a:lnTo>
                      <a:pt x="286" y="566"/>
                    </a:lnTo>
                    <a:lnTo>
                      <a:pt x="322" y="548"/>
                    </a:lnTo>
                    <a:lnTo>
                      <a:pt x="354" y="522"/>
                    </a:lnTo>
                    <a:lnTo>
                      <a:pt x="380" y="488"/>
                    </a:lnTo>
                    <a:lnTo>
                      <a:pt x="384" y="488"/>
                    </a:lnTo>
                    <a:lnTo>
                      <a:pt x="384" y="566"/>
                    </a:lnTo>
                    <a:lnTo>
                      <a:pt x="532" y="566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5044" y="1713"/>
                <a:ext cx="590" cy="565"/>
              </a:xfrm>
              <a:custGeom>
                <a:avLst/>
                <a:gdLst/>
                <a:ahLst/>
                <a:cxnLst>
                  <a:cxn ang="0">
                    <a:pos x="0" y="566"/>
                  </a:cxn>
                  <a:cxn ang="0">
                    <a:pos x="174" y="566"/>
                  </a:cxn>
                  <a:cxn ang="0">
                    <a:pos x="292" y="388"/>
                  </a:cxn>
                  <a:cxn ang="0">
                    <a:pos x="410" y="566"/>
                  </a:cxn>
                  <a:cxn ang="0">
                    <a:pos x="588" y="566"/>
                  </a:cxn>
                  <a:cxn ang="0">
                    <a:pos x="380" y="264"/>
                  </a:cxn>
                  <a:cxn ang="0">
                    <a:pos x="566" y="0"/>
                  </a:cxn>
                  <a:cxn ang="0">
                    <a:pos x="394" y="0"/>
                  </a:cxn>
                  <a:cxn ang="0">
                    <a:pos x="294" y="148"/>
                  </a:cxn>
                  <a:cxn ang="0">
                    <a:pos x="196" y="0"/>
                  </a:cxn>
                  <a:cxn ang="0">
                    <a:pos x="18" y="0"/>
                  </a:cxn>
                  <a:cxn ang="0">
                    <a:pos x="204" y="268"/>
                  </a:cxn>
                  <a:cxn ang="0">
                    <a:pos x="0" y="566"/>
                  </a:cxn>
                </a:cxnLst>
                <a:rect l="0" t="0" r="r" b="b"/>
                <a:pathLst>
                  <a:path w="588" h="566">
                    <a:moveTo>
                      <a:pt x="0" y="566"/>
                    </a:moveTo>
                    <a:lnTo>
                      <a:pt x="174" y="566"/>
                    </a:lnTo>
                    <a:lnTo>
                      <a:pt x="292" y="388"/>
                    </a:lnTo>
                    <a:lnTo>
                      <a:pt x="410" y="566"/>
                    </a:lnTo>
                    <a:lnTo>
                      <a:pt x="588" y="566"/>
                    </a:lnTo>
                    <a:lnTo>
                      <a:pt x="380" y="264"/>
                    </a:lnTo>
                    <a:lnTo>
                      <a:pt x="566" y="0"/>
                    </a:lnTo>
                    <a:lnTo>
                      <a:pt x="394" y="0"/>
                    </a:lnTo>
                    <a:lnTo>
                      <a:pt x="294" y="148"/>
                    </a:lnTo>
                    <a:lnTo>
                      <a:pt x="196" y="0"/>
                    </a:lnTo>
                    <a:lnTo>
                      <a:pt x="18" y="0"/>
                    </a:lnTo>
                    <a:lnTo>
                      <a:pt x="204" y="268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120" y="1493"/>
                <a:ext cx="204" cy="786"/>
              </a:xfrm>
              <a:prstGeom prst="rect">
                <a:avLst/>
              </a:prstGeom>
              <a:solidFill>
                <a:srgbClr val="E10B00"/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400" y="1478"/>
                <a:ext cx="749" cy="815"/>
              </a:xfrm>
              <a:custGeom>
                <a:avLst/>
                <a:gdLst/>
                <a:ahLst/>
                <a:cxnLst>
                  <a:cxn ang="0">
                    <a:pos x="424" y="370"/>
                  </a:cxn>
                  <a:cxn ang="0">
                    <a:pos x="566" y="522"/>
                  </a:cxn>
                  <a:cxn ang="0">
                    <a:pos x="538" y="584"/>
                  </a:cxn>
                  <a:cxn ang="0">
                    <a:pos x="476" y="624"/>
                  </a:cxn>
                  <a:cxn ang="0">
                    <a:pos x="386" y="640"/>
                  </a:cxn>
                  <a:cxn ang="0">
                    <a:pos x="310" y="624"/>
                  </a:cxn>
                  <a:cxn ang="0">
                    <a:pos x="256" y="580"/>
                  </a:cxn>
                  <a:cxn ang="0">
                    <a:pos x="222" y="518"/>
                  </a:cxn>
                  <a:cxn ang="0">
                    <a:pos x="206" y="446"/>
                  </a:cxn>
                  <a:cxn ang="0">
                    <a:pos x="206" y="368"/>
                  </a:cxn>
                  <a:cxn ang="0">
                    <a:pos x="222" y="296"/>
                  </a:cxn>
                  <a:cxn ang="0">
                    <a:pos x="256" y="234"/>
                  </a:cxn>
                  <a:cxn ang="0">
                    <a:pos x="310" y="190"/>
                  </a:cxn>
                  <a:cxn ang="0">
                    <a:pos x="386" y="174"/>
                  </a:cxn>
                  <a:cxn ang="0">
                    <a:pos x="462" y="188"/>
                  </a:cxn>
                  <a:cxn ang="0">
                    <a:pos x="516" y="224"/>
                  </a:cxn>
                  <a:cxn ang="0">
                    <a:pos x="540" y="282"/>
                  </a:cxn>
                  <a:cxn ang="0">
                    <a:pos x="734" y="226"/>
                  </a:cxn>
                  <a:cxn ang="0">
                    <a:pos x="690" y="134"/>
                  </a:cxn>
                  <a:cxn ang="0">
                    <a:pos x="622" y="68"/>
                  </a:cxn>
                  <a:cxn ang="0">
                    <a:pos x="536" y="24"/>
                  </a:cxn>
                  <a:cxn ang="0">
                    <a:pos x="440" y="2"/>
                  </a:cxn>
                  <a:cxn ang="0">
                    <a:pos x="322" y="6"/>
                  </a:cxn>
                  <a:cxn ang="0">
                    <a:pos x="202" y="44"/>
                  </a:cxn>
                  <a:cxn ang="0">
                    <a:pos x="108" y="118"/>
                  </a:cxn>
                  <a:cxn ang="0">
                    <a:pos x="40" y="220"/>
                  </a:cxn>
                  <a:cxn ang="0">
                    <a:pos x="6" y="340"/>
                  </a:cxn>
                  <a:cxn ang="0">
                    <a:pos x="6" y="474"/>
                  </a:cxn>
                  <a:cxn ang="0">
                    <a:pos x="40" y="596"/>
                  </a:cxn>
                  <a:cxn ang="0">
                    <a:pos x="108" y="696"/>
                  </a:cxn>
                  <a:cxn ang="0">
                    <a:pos x="202" y="770"/>
                  </a:cxn>
                  <a:cxn ang="0">
                    <a:pos x="322" y="810"/>
                  </a:cxn>
                  <a:cxn ang="0">
                    <a:pos x="428" y="812"/>
                  </a:cxn>
                  <a:cxn ang="0">
                    <a:pos x="506" y="792"/>
                  </a:cxn>
                  <a:cxn ang="0">
                    <a:pos x="580" y="746"/>
                  </a:cxn>
                  <a:cxn ang="0">
                    <a:pos x="620" y="798"/>
                  </a:cxn>
                  <a:cxn ang="0">
                    <a:pos x="752" y="370"/>
                  </a:cxn>
                </a:cxnLst>
                <a:rect l="0" t="0" r="r" b="b"/>
                <a:pathLst>
                  <a:path w="752" h="814">
                    <a:moveTo>
                      <a:pt x="752" y="370"/>
                    </a:moveTo>
                    <a:lnTo>
                      <a:pt x="424" y="370"/>
                    </a:lnTo>
                    <a:lnTo>
                      <a:pt x="424" y="522"/>
                    </a:lnTo>
                    <a:lnTo>
                      <a:pt x="566" y="522"/>
                    </a:lnTo>
                    <a:lnTo>
                      <a:pt x="556" y="554"/>
                    </a:lnTo>
                    <a:lnTo>
                      <a:pt x="538" y="584"/>
                    </a:lnTo>
                    <a:lnTo>
                      <a:pt x="510" y="606"/>
                    </a:lnTo>
                    <a:lnTo>
                      <a:pt x="476" y="624"/>
                    </a:lnTo>
                    <a:lnTo>
                      <a:pt x="434" y="636"/>
                    </a:lnTo>
                    <a:lnTo>
                      <a:pt x="386" y="640"/>
                    </a:lnTo>
                    <a:lnTo>
                      <a:pt x="346" y="636"/>
                    </a:lnTo>
                    <a:lnTo>
                      <a:pt x="310" y="624"/>
                    </a:lnTo>
                    <a:lnTo>
                      <a:pt x="280" y="604"/>
                    </a:lnTo>
                    <a:lnTo>
                      <a:pt x="256" y="580"/>
                    </a:lnTo>
                    <a:lnTo>
                      <a:pt x="238" y="552"/>
                    </a:lnTo>
                    <a:lnTo>
                      <a:pt x="222" y="518"/>
                    </a:lnTo>
                    <a:lnTo>
                      <a:pt x="212" y="484"/>
                    </a:lnTo>
                    <a:lnTo>
                      <a:pt x="206" y="446"/>
                    </a:lnTo>
                    <a:lnTo>
                      <a:pt x="204" y="408"/>
                    </a:lnTo>
                    <a:lnTo>
                      <a:pt x="206" y="368"/>
                    </a:lnTo>
                    <a:lnTo>
                      <a:pt x="212" y="332"/>
                    </a:lnTo>
                    <a:lnTo>
                      <a:pt x="222" y="296"/>
                    </a:lnTo>
                    <a:lnTo>
                      <a:pt x="238" y="262"/>
                    </a:lnTo>
                    <a:lnTo>
                      <a:pt x="256" y="234"/>
                    </a:lnTo>
                    <a:lnTo>
                      <a:pt x="280" y="210"/>
                    </a:lnTo>
                    <a:lnTo>
                      <a:pt x="310" y="190"/>
                    </a:lnTo>
                    <a:lnTo>
                      <a:pt x="346" y="180"/>
                    </a:lnTo>
                    <a:lnTo>
                      <a:pt x="386" y="174"/>
                    </a:lnTo>
                    <a:lnTo>
                      <a:pt x="426" y="178"/>
                    </a:lnTo>
                    <a:lnTo>
                      <a:pt x="462" y="188"/>
                    </a:lnTo>
                    <a:lnTo>
                      <a:pt x="492" y="204"/>
                    </a:lnTo>
                    <a:lnTo>
                      <a:pt x="516" y="224"/>
                    </a:lnTo>
                    <a:lnTo>
                      <a:pt x="532" y="252"/>
                    </a:lnTo>
                    <a:lnTo>
                      <a:pt x="540" y="282"/>
                    </a:lnTo>
                    <a:lnTo>
                      <a:pt x="744" y="282"/>
                    </a:lnTo>
                    <a:lnTo>
                      <a:pt x="734" y="226"/>
                    </a:lnTo>
                    <a:lnTo>
                      <a:pt x="716" y="178"/>
                    </a:lnTo>
                    <a:lnTo>
                      <a:pt x="690" y="134"/>
                    </a:lnTo>
                    <a:lnTo>
                      <a:pt x="658" y="98"/>
                    </a:lnTo>
                    <a:lnTo>
                      <a:pt x="622" y="68"/>
                    </a:lnTo>
                    <a:lnTo>
                      <a:pt x="580" y="42"/>
                    </a:lnTo>
                    <a:lnTo>
                      <a:pt x="536" y="24"/>
                    </a:lnTo>
                    <a:lnTo>
                      <a:pt x="488" y="10"/>
                    </a:lnTo>
                    <a:lnTo>
                      <a:pt x="440" y="2"/>
                    </a:lnTo>
                    <a:lnTo>
                      <a:pt x="390" y="0"/>
                    </a:lnTo>
                    <a:lnTo>
                      <a:pt x="322" y="6"/>
                    </a:lnTo>
                    <a:lnTo>
                      <a:pt x="260" y="20"/>
                    </a:lnTo>
                    <a:lnTo>
                      <a:pt x="202" y="44"/>
                    </a:lnTo>
                    <a:lnTo>
                      <a:pt x="152" y="78"/>
                    </a:lnTo>
                    <a:lnTo>
                      <a:pt x="108" y="118"/>
                    </a:lnTo>
                    <a:lnTo>
                      <a:pt x="70" y="166"/>
                    </a:lnTo>
                    <a:lnTo>
                      <a:pt x="40" y="220"/>
                    </a:lnTo>
                    <a:lnTo>
                      <a:pt x="18" y="278"/>
                    </a:lnTo>
                    <a:lnTo>
                      <a:pt x="6" y="340"/>
                    </a:lnTo>
                    <a:lnTo>
                      <a:pt x="0" y="408"/>
                    </a:lnTo>
                    <a:lnTo>
                      <a:pt x="6" y="474"/>
                    </a:lnTo>
                    <a:lnTo>
                      <a:pt x="18" y="536"/>
                    </a:lnTo>
                    <a:lnTo>
                      <a:pt x="40" y="596"/>
                    </a:lnTo>
                    <a:lnTo>
                      <a:pt x="70" y="648"/>
                    </a:lnTo>
                    <a:lnTo>
                      <a:pt x="108" y="696"/>
                    </a:lnTo>
                    <a:lnTo>
                      <a:pt x="152" y="736"/>
                    </a:lnTo>
                    <a:lnTo>
                      <a:pt x="202" y="770"/>
                    </a:lnTo>
                    <a:lnTo>
                      <a:pt x="260" y="794"/>
                    </a:lnTo>
                    <a:lnTo>
                      <a:pt x="322" y="810"/>
                    </a:lnTo>
                    <a:lnTo>
                      <a:pt x="390" y="814"/>
                    </a:lnTo>
                    <a:lnTo>
                      <a:pt x="428" y="812"/>
                    </a:lnTo>
                    <a:lnTo>
                      <a:pt x="468" y="806"/>
                    </a:lnTo>
                    <a:lnTo>
                      <a:pt x="506" y="792"/>
                    </a:lnTo>
                    <a:lnTo>
                      <a:pt x="544" y="772"/>
                    </a:lnTo>
                    <a:lnTo>
                      <a:pt x="580" y="746"/>
                    </a:lnTo>
                    <a:lnTo>
                      <a:pt x="608" y="712"/>
                    </a:lnTo>
                    <a:lnTo>
                      <a:pt x="620" y="798"/>
                    </a:lnTo>
                    <a:lnTo>
                      <a:pt x="752" y="798"/>
                    </a:lnTo>
                    <a:lnTo>
                      <a:pt x="752" y="370"/>
                    </a:lnTo>
                    <a:close/>
                  </a:path>
                </a:pathLst>
              </a:custGeom>
              <a:solidFill>
                <a:srgbClr val="E10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1239" y="1493"/>
                <a:ext cx="650" cy="786"/>
              </a:xfrm>
              <a:custGeom>
                <a:avLst/>
                <a:gdLst/>
                <a:ahLst/>
                <a:cxnLst>
                  <a:cxn ang="0">
                    <a:pos x="0" y="782"/>
                  </a:cxn>
                  <a:cxn ang="0">
                    <a:pos x="204" y="782"/>
                  </a:cxn>
                  <a:cxn ang="0">
                    <a:pos x="204" y="522"/>
                  </a:cxn>
                  <a:cxn ang="0">
                    <a:pos x="372" y="522"/>
                  </a:cxn>
                  <a:cxn ang="0">
                    <a:pos x="420" y="520"/>
                  </a:cxn>
                  <a:cxn ang="0">
                    <a:pos x="466" y="512"/>
                  </a:cxn>
                  <a:cxn ang="0">
                    <a:pos x="508" y="500"/>
                  </a:cxn>
                  <a:cxn ang="0">
                    <a:pos x="544" y="482"/>
                  </a:cxn>
                  <a:cxn ang="0">
                    <a:pos x="576" y="460"/>
                  </a:cxn>
                  <a:cxn ang="0">
                    <a:pos x="604" y="430"/>
                  </a:cxn>
                  <a:cxn ang="0">
                    <a:pos x="626" y="396"/>
                  </a:cxn>
                  <a:cxn ang="0">
                    <a:pos x="640" y="354"/>
                  </a:cxn>
                  <a:cxn ang="0">
                    <a:pos x="650" y="306"/>
                  </a:cxn>
                  <a:cxn ang="0">
                    <a:pos x="654" y="252"/>
                  </a:cxn>
                  <a:cxn ang="0">
                    <a:pos x="650" y="200"/>
                  </a:cxn>
                  <a:cxn ang="0">
                    <a:pos x="638" y="154"/>
                  </a:cxn>
                  <a:cxn ang="0">
                    <a:pos x="620" y="116"/>
                  </a:cxn>
                  <a:cxn ang="0">
                    <a:pos x="596" y="84"/>
                  </a:cxn>
                  <a:cxn ang="0">
                    <a:pos x="568" y="56"/>
                  </a:cxn>
                  <a:cxn ang="0">
                    <a:pos x="534" y="36"/>
                  </a:cxn>
                  <a:cxn ang="0">
                    <a:pos x="496" y="20"/>
                  </a:cxn>
                  <a:cxn ang="0">
                    <a:pos x="456" y="8"/>
                  </a:cxn>
                  <a:cxn ang="0">
                    <a:pos x="414" y="2"/>
                  </a:cxn>
                  <a:cxn ang="0">
                    <a:pos x="372" y="0"/>
                  </a:cxn>
                  <a:cxn ang="0">
                    <a:pos x="0" y="0"/>
                  </a:cxn>
                  <a:cxn ang="0">
                    <a:pos x="0" y="782"/>
                  </a:cxn>
                  <a:cxn ang="0">
                    <a:pos x="204" y="164"/>
                  </a:cxn>
                  <a:cxn ang="0">
                    <a:pos x="340" y="164"/>
                  </a:cxn>
                  <a:cxn ang="0">
                    <a:pos x="370" y="166"/>
                  </a:cxn>
                  <a:cxn ang="0">
                    <a:pos x="396" y="174"/>
                  </a:cxn>
                  <a:cxn ang="0">
                    <a:pos x="418" y="188"/>
                  </a:cxn>
                  <a:cxn ang="0">
                    <a:pos x="436" y="208"/>
                  </a:cxn>
                  <a:cxn ang="0">
                    <a:pos x="446" y="234"/>
                  </a:cxn>
                  <a:cxn ang="0">
                    <a:pos x="450" y="266"/>
                  </a:cxn>
                  <a:cxn ang="0">
                    <a:pos x="446" y="298"/>
                  </a:cxn>
                  <a:cxn ang="0">
                    <a:pos x="436" y="324"/>
                  </a:cxn>
                  <a:cxn ang="0">
                    <a:pos x="420" y="342"/>
                  </a:cxn>
                  <a:cxn ang="0">
                    <a:pos x="398" y="354"/>
                  </a:cxn>
                  <a:cxn ang="0">
                    <a:pos x="370" y="362"/>
                  </a:cxn>
                  <a:cxn ang="0">
                    <a:pos x="340" y="364"/>
                  </a:cxn>
                  <a:cxn ang="0">
                    <a:pos x="204" y="364"/>
                  </a:cxn>
                  <a:cxn ang="0">
                    <a:pos x="204" y="164"/>
                  </a:cxn>
                </a:cxnLst>
                <a:rect l="0" t="0" r="r" b="b"/>
                <a:pathLst>
                  <a:path w="654" h="782">
                    <a:moveTo>
                      <a:pt x="0" y="782"/>
                    </a:moveTo>
                    <a:lnTo>
                      <a:pt x="204" y="782"/>
                    </a:lnTo>
                    <a:lnTo>
                      <a:pt x="204" y="522"/>
                    </a:lnTo>
                    <a:lnTo>
                      <a:pt x="372" y="522"/>
                    </a:lnTo>
                    <a:lnTo>
                      <a:pt x="420" y="520"/>
                    </a:lnTo>
                    <a:lnTo>
                      <a:pt x="466" y="512"/>
                    </a:lnTo>
                    <a:lnTo>
                      <a:pt x="508" y="500"/>
                    </a:lnTo>
                    <a:lnTo>
                      <a:pt x="544" y="482"/>
                    </a:lnTo>
                    <a:lnTo>
                      <a:pt x="576" y="460"/>
                    </a:lnTo>
                    <a:lnTo>
                      <a:pt x="604" y="430"/>
                    </a:lnTo>
                    <a:lnTo>
                      <a:pt x="626" y="396"/>
                    </a:lnTo>
                    <a:lnTo>
                      <a:pt x="640" y="354"/>
                    </a:lnTo>
                    <a:lnTo>
                      <a:pt x="650" y="306"/>
                    </a:lnTo>
                    <a:lnTo>
                      <a:pt x="654" y="252"/>
                    </a:lnTo>
                    <a:lnTo>
                      <a:pt x="650" y="200"/>
                    </a:lnTo>
                    <a:lnTo>
                      <a:pt x="638" y="154"/>
                    </a:lnTo>
                    <a:lnTo>
                      <a:pt x="620" y="116"/>
                    </a:lnTo>
                    <a:lnTo>
                      <a:pt x="596" y="84"/>
                    </a:lnTo>
                    <a:lnTo>
                      <a:pt x="568" y="56"/>
                    </a:lnTo>
                    <a:lnTo>
                      <a:pt x="534" y="36"/>
                    </a:lnTo>
                    <a:lnTo>
                      <a:pt x="496" y="20"/>
                    </a:lnTo>
                    <a:lnTo>
                      <a:pt x="456" y="8"/>
                    </a:lnTo>
                    <a:lnTo>
                      <a:pt x="414" y="2"/>
                    </a:lnTo>
                    <a:lnTo>
                      <a:pt x="372" y="0"/>
                    </a:lnTo>
                    <a:lnTo>
                      <a:pt x="0" y="0"/>
                    </a:lnTo>
                    <a:lnTo>
                      <a:pt x="0" y="782"/>
                    </a:lnTo>
                    <a:close/>
                    <a:moveTo>
                      <a:pt x="204" y="164"/>
                    </a:moveTo>
                    <a:lnTo>
                      <a:pt x="340" y="164"/>
                    </a:lnTo>
                    <a:lnTo>
                      <a:pt x="370" y="166"/>
                    </a:lnTo>
                    <a:lnTo>
                      <a:pt x="396" y="174"/>
                    </a:lnTo>
                    <a:lnTo>
                      <a:pt x="418" y="188"/>
                    </a:lnTo>
                    <a:lnTo>
                      <a:pt x="436" y="208"/>
                    </a:lnTo>
                    <a:lnTo>
                      <a:pt x="446" y="234"/>
                    </a:lnTo>
                    <a:lnTo>
                      <a:pt x="450" y="266"/>
                    </a:lnTo>
                    <a:lnTo>
                      <a:pt x="446" y="298"/>
                    </a:lnTo>
                    <a:lnTo>
                      <a:pt x="436" y="324"/>
                    </a:lnTo>
                    <a:lnTo>
                      <a:pt x="420" y="342"/>
                    </a:lnTo>
                    <a:lnTo>
                      <a:pt x="398" y="354"/>
                    </a:lnTo>
                    <a:lnTo>
                      <a:pt x="370" y="362"/>
                    </a:lnTo>
                    <a:lnTo>
                      <a:pt x="340" y="364"/>
                    </a:lnTo>
                    <a:lnTo>
                      <a:pt x="204" y="364"/>
                    </a:lnTo>
                    <a:lnTo>
                      <a:pt x="204" y="164"/>
                    </a:lnTo>
                    <a:close/>
                  </a:path>
                </a:pathLst>
              </a:custGeom>
              <a:solidFill>
                <a:srgbClr val="E10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</p:grpSp>
        <p:grpSp>
          <p:nvGrpSpPr>
            <p:cNvPr id="4" name="Group 13"/>
            <p:cNvGrpSpPr>
              <a:grpSpLocks noChangeAspect="1"/>
            </p:cNvGrpSpPr>
            <p:nvPr/>
          </p:nvGrpSpPr>
          <p:grpSpPr bwMode="auto">
            <a:xfrm>
              <a:off x="4744" y="4185"/>
              <a:ext cx="792" cy="43"/>
              <a:chOff x="4744" y="4185"/>
              <a:chExt cx="792" cy="43"/>
            </a:xfrm>
          </p:grpSpPr>
          <p:sp>
            <p:nvSpPr>
              <p:cNvPr id="6" name="Freeform 14"/>
              <p:cNvSpPr>
                <a:spLocks/>
              </p:cNvSpPr>
              <p:nvPr/>
            </p:nvSpPr>
            <p:spPr bwMode="auto">
              <a:xfrm>
                <a:off x="4746" y="4197"/>
                <a:ext cx="34" cy="31"/>
              </a:xfrm>
              <a:custGeom>
                <a:avLst/>
                <a:gdLst/>
                <a:ahLst/>
                <a:cxnLst>
                  <a:cxn ang="0">
                    <a:pos x="186" y="62"/>
                  </a:cxn>
                  <a:cxn ang="0">
                    <a:pos x="182" y="42"/>
                  </a:cxn>
                  <a:cxn ang="0">
                    <a:pos x="170" y="26"/>
                  </a:cxn>
                  <a:cxn ang="0">
                    <a:pos x="154" y="12"/>
                  </a:cxn>
                  <a:cxn ang="0">
                    <a:pos x="128" y="2"/>
                  </a:cxn>
                  <a:cxn ang="0">
                    <a:pos x="96" y="0"/>
                  </a:cxn>
                  <a:cxn ang="0">
                    <a:pos x="64" y="4"/>
                  </a:cxn>
                  <a:cxn ang="0">
                    <a:pos x="38" y="14"/>
                  </a:cxn>
                  <a:cxn ang="0">
                    <a:pos x="18" y="32"/>
                  </a:cxn>
                  <a:cxn ang="0">
                    <a:pos x="4" y="54"/>
                  </a:cxn>
                  <a:cxn ang="0">
                    <a:pos x="0" y="86"/>
                  </a:cxn>
                  <a:cxn ang="0">
                    <a:pos x="4" y="116"/>
                  </a:cxn>
                  <a:cxn ang="0">
                    <a:pos x="16" y="140"/>
                  </a:cxn>
                  <a:cxn ang="0">
                    <a:pos x="36" y="156"/>
                  </a:cxn>
                  <a:cxn ang="0">
                    <a:pos x="64" y="168"/>
                  </a:cxn>
                  <a:cxn ang="0">
                    <a:pos x="96" y="170"/>
                  </a:cxn>
                  <a:cxn ang="0">
                    <a:pos x="124" y="168"/>
                  </a:cxn>
                  <a:cxn ang="0">
                    <a:pos x="148" y="162"/>
                  </a:cxn>
                  <a:cxn ang="0">
                    <a:pos x="168" y="150"/>
                  </a:cxn>
                  <a:cxn ang="0">
                    <a:pos x="182" y="132"/>
                  </a:cxn>
                  <a:cxn ang="0">
                    <a:pos x="186" y="110"/>
                  </a:cxn>
                  <a:cxn ang="0">
                    <a:pos x="136" y="110"/>
                  </a:cxn>
                  <a:cxn ang="0">
                    <a:pos x="132" y="124"/>
                  </a:cxn>
                  <a:cxn ang="0">
                    <a:pos x="124" y="134"/>
                  </a:cxn>
                  <a:cxn ang="0">
                    <a:pos x="112" y="140"/>
                  </a:cxn>
                  <a:cxn ang="0">
                    <a:pos x="96" y="142"/>
                  </a:cxn>
                  <a:cxn ang="0">
                    <a:pos x="78" y="140"/>
                  </a:cxn>
                  <a:cxn ang="0">
                    <a:pos x="66" y="132"/>
                  </a:cxn>
                  <a:cxn ang="0">
                    <a:pos x="56" y="120"/>
                  </a:cxn>
                  <a:cxn ang="0">
                    <a:pos x="52" y="104"/>
                  </a:cxn>
                  <a:cxn ang="0">
                    <a:pos x="50" y="86"/>
                  </a:cxn>
                  <a:cxn ang="0">
                    <a:pos x="52" y="64"/>
                  </a:cxn>
                  <a:cxn ang="0">
                    <a:pos x="60" y="48"/>
                  </a:cxn>
                  <a:cxn ang="0">
                    <a:pos x="70" y="38"/>
                  </a:cxn>
                  <a:cxn ang="0">
                    <a:pos x="82" y="30"/>
                  </a:cxn>
                  <a:cxn ang="0">
                    <a:pos x="96" y="28"/>
                  </a:cxn>
                  <a:cxn ang="0">
                    <a:pos x="116" y="32"/>
                  </a:cxn>
                  <a:cxn ang="0">
                    <a:pos x="130" y="44"/>
                  </a:cxn>
                  <a:cxn ang="0">
                    <a:pos x="136" y="62"/>
                  </a:cxn>
                  <a:cxn ang="0">
                    <a:pos x="186" y="62"/>
                  </a:cxn>
                </a:cxnLst>
                <a:rect l="0" t="0" r="r" b="b"/>
                <a:pathLst>
                  <a:path w="186" h="170">
                    <a:moveTo>
                      <a:pt x="186" y="62"/>
                    </a:moveTo>
                    <a:lnTo>
                      <a:pt x="182" y="42"/>
                    </a:lnTo>
                    <a:lnTo>
                      <a:pt x="170" y="26"/>
                    </a:lnTo>
                    <a:lnTo>
                      <a:pt x="154" y="12"/>
                    </a:lnTo>
                    <a:lnTo>
                      <a:pt x="128" y="2"/>
                    </a:lnTo>
                    <a:lnTo>
                      <a:pt x="96" y="0"/>
                    </a:lnTo>
                    <a:lnTo>
                      <a:pt x="64" y="4"/>
                    </a:lnTo>
                    <a:lnTo>
                      <a:pt x="38" y="14"/>
                    </a:lnTo>
                    <a:lnTo>
                      <a:pt x="18" y="32"/>
                    </a:lnTo>
                    <a:lnTo>
                      <a:pt x="4" y="54"/>
                    </a:lnTo>
                    <a:lnTo>
                      <a:pt x="0" y="86"/>
                    </a:lnTo>
                    <a:lnTo>
                      <a:pt x="4" y="116"/>
                    </a:lnTo>
                    <a:lnTo>
                      <a:pt x="16" y="140"/>
                    </a:lnTo>
                    <a:lnTo>
                      <a:pt x="36" y="156"/>
                    </a:lnTo>
                    <a:lnTo>
                      <a:pt x="64" y="168"/>
                    </a:lnTo>
                    <a:lnTo>
                      <a:pt x="96" y="170"/>
                    </a:lnTo>
                    <a:lnTo>
                      <a:pt x="124" y="168"/>
                    </a:lnTo>
                    <a:lnTo>
                      <a:pt x="148" y="162"/>
                    </a:lnTo>
                    <a:lnTo>
                      <a:pt x="168" y="150"/>
                    </a:lnTo>
                    <a:lnTo>
                      <a:pt x="182" y="132"/>
                    </a:lnTo>
                    <a:lnTo>
                      <a:pt x="186" y="110"/>
                    </a:lnTo>
                    <a:lnTo>
                      <a:pt x="136" y="110"/>
                    </a:lnTo>
                    <a:lnTo>
                      <a:pt x="132" y="124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96" y="142"/>
                    </a:lnTo>
                    <a:lnTo>
                      <a:pt x="78" y="140"/>
                    </a:lnTo>
                    <a:lnTo>
                      <a:pt x="66" y="132"/>
                    </a:lnTo>
                    <a:lnTo>
                      <a:pt x="56" y="120"/>
                    </a:lnTo>
                    <a:lnTo>
                      <a:pt x="52" y="104"/>
                    </a:lnTo>
                    <a:lnTo>
                      <a:pt x="50" y="86"/>
                    </a:lnTo>
                    <a:lnTo>
                      <a:pt x="52" y="64"/>
                    </a:lnTo>
                    <a:lnTo>
                      <a:pt x="60" y="48"/>
                    </a:lnTo>
                    <a:lnTo>
                      <a:pt x="70" y="38"/>
                    </a:lnTo>
                    <a:lnTo>
                      <a:pt x="82" y="30"/>
                    </a:lnTo>
                    <a:lnTo>
                      <a:pt x="96" y="28"/>
                    </a:lnTo>
                    <a:lnTo>
                      <a:pt x="116" y="32"/>
                    </a:lnTo>
                    <a:lnTo>
                      <a:pt x="130" y="44"/>
                    </a:lnTo>
                    <a:lnTo>
                      <a:pt x="136" y="62"/>
                    </a:lnTo>
                    <a:lnTo>
                      <a:pt x="186" y="6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7" name="Freeform 15"/>
              <p:cNvSpPr>
                <a:spLocks noEditPoints="1"/>
              </p:cNvSpPr>
              <p:nvPr/>
            </p:nvSpPr>
            <p:spPr bwMode="auto">
              <a:xfrm>
                <a:off x="4784" y="4197"/>
                <a:ext cx="37" cy="31"/>
              </a:xfrm>
              <a:custGeom>
                <a:avLst/>
                <a:gdLst/>
                <a:ahLst/>
                <a:cxnLst>
                  <a:cxn ang="0">
                    <a:pos x="104" y="30"/>
                  </a:cxn>
                  <a:cxn ang="0">
                    <a:pos x="122" y="32"/>
                  </a:cxn>
                  <a:cxn ang="0">
                    <a:pos x="138" y="40"/>
                  </a:cxn>
                  <a:cxn ang="0">
                    <a:pos x="148" y="52"/>
                  </a:cxn>
                  <a:cxn ang="0">
                    <a:pos x="154" y="68"/>
                  </a:cxn>
                  <a:cxn ang="0">
                    <a:pos x="156" y="86"/>
                  </a:cxn>
                  <a:cxn ang="0">
                    <a:pos x="154" y="102"/>
                  </a:cxn>
                  <a:cxn ang="0">
                    <a:pos x="148" y="118"/>
                  </a:cxn>
                  <a:cxn ang="0">
                    <a:pos x="138" y="130"/>
                  </a:cxn>
                  <a:cxn ang="0">
                    <a:pos x="122" y="138"/>
                  </a:cxn>
                  <a:cxn ang="0">
                    <a:pos x="104" y="140"/>
                  </a:cxn>
                  <a:cxn ang="0">
                    <a:pos x="84" y="138"/>
                  </a:cxn>
                  <a:cxn ang="0">
                    <a:pos x="68" y="130"/>
                  </a:cxn>
                  <a:cxn ang="0">
                    <a:pos x="58" y="118"/>
                  </a:cxn>
                  <a:cxn ang="0">
                    <a:pos x="52" y="102"/>
                  </a:cxn>
                  <a:cxn ang="0">
                    <a:pos x="50" y="86"/>
                  </a:cxn>
                  <a:cxn ang="0">
                    <a:pos x="52" y="68"/>
                  </a:cxn>
                  <a:cxn ang="0">
                    <a:pos x="58" y="52"/>
                  </a:cxn>
                  <a:cxn ang="0">
                    <a:pos x="68" y="40"/>
                  </a:cxn>
                  <a:cxn ang="0">
                    <a:pos x="84" y="32"/>
                  </a:cxn>
                  <a:cxn ang="0">
                    <a:pos x="104" y="30"/>
                  </a:cxn>
                  <a:cxn ang="0">
                    <a:pos x="104" y="0"/>
                  </a:cxn>
                  <a:cxn ang="0">
                    <a:pos x="72" y="2"/>
                  </a:cxn>
                  <a:cxn ang="0">
                    <a:pos x="48" y="10"/>
                  </a:cxn>
                  <a:cxn ang="0">
                    <a:pos x="28" y="20"/>
                  </a:cxn>
                  <a:cxn ang="0">
                    <a:pos x="14" y="34"/>
                  </a:cxn>
                  <a:cxn ang="0">
                    <a:pos x="6" y="50"/>
                  </a:cxn>
                  <a:cxn ang="0">
                    <a:pos x="0" y="66"/>
                  </a:cxn>
                  <a:cxn ang="0">
                    <a:pos x="0" y="86"/>
                  </a:cxn>
                  <a:cxn ang="0">
                    <a:pos x="0" y="104"/>
                  </a:cxn>
                  <a:cxn ang="0">
                    <a:pos x="6" y="122"/>
                  </a:cxn>
                  <a:cxn ang="0">
                    <a:pos x="14" y="138"/>
                  </a:cxn>
                  <a:cxn ang="0">
                    <a:pos x="28" y="150"/>
                  </a:cxn>
                  <a:cxn ang="0">
                    <a:pos x="48" y="162"/>
                  </a:cxn>
                  <a:cxn ang="0">
                    <a:pos x="72" y="168"/>
                  </a:cxn>
                  <a:cxn ang="0">
                    <a:pos x="104" y="170"/>
                  </a:cxn>
                  <a:cxn ang="0">
                    <a:pos x="134" y="168"/>
                  </a:cxn>
                  <a:cxn ang="0">
                    <a:pos x="158" y="162"/>
                  </a:cxn>
                  <a:cxn ang="0">
                    <a:pos x="178" y="150"/>
                  </a:cxn>
                  <a:cxn ang="0">
                    <a:pos x="192" y="138"/>
                  </a:cxn>
                  <a:cxn ang="0">
                    <a:pos x="200" y="122"/>
                  </a:cxn>
                  <a:cxn ang="0">
                    <a:pos x="206" y="104"/>
                  </a:cxn>
                  <a:cxn ang="0">
                    <a:pos x="206" y="86"/>
                  </a:cxn>
                  <a:cxn ang="0">
                    <a:pos x="206" y="66"/>
                  </a:cxn>
                  <a:cxn ang="0">
                    <a:pos x="200" y="50"/>
                  </a:cxn>
                  <a:cxn ang="0">
                    <a:pos x="192" y="34"/>
                  </a:cxn>
                  <a:cxn ang="0">
                    <a:pos x="178" y="20"/>
                  </a:cxn>
                  <a:cxn ang="0">
                    <a:pos x="158" y="10"/>
                  </a:cxn>
                  <a:cxn ang="0">
                    <a:pos x="134" y="2"/>
                  </a:cxn>
                  <a:cxn ang="0">
                    <a:pos x="104" y="0"/>
                  </a:cxn>
                </a:cxnLst>
                <a:rect l="0" t="0" r="r" b="b"/>
                <a:pathLst>
                  <a:path w="206" h="170">
                    <a:moveTo>
                      <a:pt x="104" y="30"/>
                    </a:moveTo>
                    <a:lnTo>
                      <a:pt x="122" y="32"/>
                    </a:lnTo>
                    <a:lnTo>
                      <a:pt x="138" y="40"/>
                    </a:lnTo>
                    <a:lnTo>
                      <a:pt x="148" y="52"/>
                    </a:lnTo>
                    <a:lnTo>
                      <a:pt x="154" y="68"/>
                    </a:lnTo>
                    <a:lnTo>
                      <a:pt x="156" y="86"/>
                    </a:lnTo>
                    <a:lnTo>
                      <a:pt x="154" y="102"/>
                    </a:lnTo>
                    <a:lnTo>
                      <a:pt x="148" y="118"/>
                    </a:lnTo>
                    <a:lnTo>
                      <a:pt x="138" y="130"/>
                    </a:lnTo>
                    <a:lnTo>
                      <a:pt x="122" y="138"/>
                    </a:lnTo>
                    <a:lnTo>
                      <a:pt x="104" y="140"/>
                    </a:lnTo>
                    <a:lnTo>
                      <a:pt x="84" y="138"/>
                    </a:lnTo>
                    <a:lnTo>
                      <a:pt x="68" y="130"/>
                    </a:lnTo>
                    <a:lnTo>
                      <a:pt x="58" y="118"/>
                    </a:lnTo>
                    <a:lnTo>
                      <a:pt x="52" y="102"/>
                    </a:lnTo>
                    <a:lnTo>
                      <a:pt x="50" y="86"/>
                    </a:lnTo>
                    <a:lnTo>
                      <a:pt x="52" y="68"/>
                    </a:lnTo>
                    <a:lnTo>
                      <a:pt x="58" y="52"/>
                    </a:lnTo>
                    <a:lnTo>
                      <a:pt x="68" y="40"/>
                    </a:lnTo>
                    <a:lnTo>
                      <a:pt x="84" y="32"/>
                    </a:lnTo>
                    <a:lnTo>
                      <a:pt x="104" y="30"/>
                    </a:lnTo>
                    <a:close/>
                    <a:moveTo>
                      <a:pt x="104" y="0"/>
                    </a:moveTo>
                    <a:lnTo>
                      <a:pt x="72" y="2"/>
                    </a:lnTo>
                    <a:lnTo>
                      <a:pt x="48" y="10"/>
                    </a:lnTo>
                    <a:lnTo>
                      <a:pt x="28" y="20"/>
                    </a:lnTo>
                    <a:lnTo>
                      <a:pt x="14" y="34"/>
                    </a:lnTo>
                    <a:lnTo>
                      <a:pt x="6" y="50"/>
                    </a:lnTo>
                    <a:lnTo>
                      <a:pt x="0" y="66"/>
                    </a:lnTo>
                    <a:lnTo>
                      <a:pt x="0" y="86"/>
                    </a:lnTo>
                    <a:lnTo>
                      <a:pt x="0" y="104"/>
                    </a:lnTo>
                    <a:lnTo>
                      <a:pt x="6" y="122"/>
                    </a:lnTo>
                    <a:lnTo>
                      <a:pt x="14" y="138"/>
                    </a:lnTo>
                    <a:lnTo>
                      <a:pt x="28" y="150"/>
                    </a:lnTo>
                    <a:lnTo>
                      <a:pt x="48" y="162"/>
                    </a:lnTo>
                    <a:lnTo>
                      <a:pt x="72" y="168"/>
                    </a:lnTo>
                    <a:lnTo>
                      <a:pt x="104" y="170"/>
                    </a:lnTo>
                    <a:lnTo>
                      <a:pt x="134" y="168"/>
                    </a:lnTo>
                    <a:lnTo>
                      <a:pt x="158" y="162"/>
                    </a:lnTo>
                    <a:lnTo>
                      <a:pt x="178" y="150"/>
                    </a:lnTo>
                    <a:lnTo>
                      <a:pt x="192" y="138"/>
                    </a:lnTo>
                    <a:lnTo>
                      <a:pt x="200" y="122"/>
                    </a:lnTo>
                    <a:lnTo>
                      <a:pt x="206" y="104"/>
                    </a:lnTo>
                    <a:lnTo>
                      <a:pt x="206" y="86"/>
                    </a:lnTo>
                    <a:lnTo>
                      <a:pt x="206" y="66"/>
                    </a:lnTo>
                    <a:lnTo>
                      <a:pt x="200" y="50"/>
                    </a:lnTo>
                    <a:lnTo>
                      <a:pt x="192" y="34"/>
                    </a:lnTo>
                    <a:lnTo>
                      <a:pt x="178" y="20"/>
                    </a:lnTo>
                    <a:lnTo>
                      <a:pt x="158" y="10"/>
                    </a:lnTo>
                    <a:lnTo>
                      <a:pt x="134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8" name="Freeform 16"/>
              <p:cNvSpPr>
                <a:spLocks/>
              </p:cNvSpPr>
              <p:nvPr/>
            </p:nvSpPr>
            <p:spPr bwMode="auto">
              <a:xfrm>
                <a:off x="4826" y="4197"/>
                <a:ext cx="59" cy="3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8" y="164"/>
                  </a:cxn>
                  <a:cxn ang="0">
                    <a:pos x="48" y="88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2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88"/>
                  </a:cxn>
                  <a:cxn ang="0">
                    <a:pos x="190" y="68"/>
                  </a:cxn>
                  <a:cxn ang="0">
                    <a:pos x="198" y="52"/>
                  </a:cxn>
                  <a:cxn ang="0">
                    <a:pos x="208" y="40"/>
                  </a:cxn>
                  <a:cxn ang="0">
                    <a:pos x="222" y="34"/>
                  </a:cxn>
                  <a:cxn ang="0">
                    <a:pos x="236" y="32"/>
                  </a:cxn>
                  <a:cxn ang="0">
                    <a:pos x="250" y="34"/>
                  </a:cxn>
                  <a:cxn ang="0">
                    <a:pos x="262" y="38"/>
                  </a:cxn>
                  <a:cxn ang="0">
                    <a:pos x="270" y="46"/>
                  </a:cxn>
                  <a:cxn ang="0">
                    <a:pos x="276" y="60"/>
                  </a:cxn>
                  <a:cxn ang="0">
                    <a:pos x="278" y="80"/>
                  </a:cxn>
                  <a:cxn ang="0">
                    <a:pos x="278" y="164"/>
                  </a:cxn>
                  <a:cxn ang="0">
                    <a:pos x="326" y="164"/>
                  </a:cxn>
                  <a:cxn ang="0">
                    <a:pos x="326" y="72"/>
                  </a:cxn>
                  <a:cxn ang="0">
                    <a:pos x="322" y="46"/>
                  </a:cxn>
                  <a:cxn ang="0">
                    <a:pos x="314" y="26"/>
                  </a:cxn>
                  <a:cxn ang="0">
                    <a:pos x="300" y="14"/>
                  </a:cxn>
                  <a:cxn ang="0">
                    <a:pos x="284" y="6"/>
                  </a:cxn>
                  <a:cxn ang="0">
                    <a:pos x="266" y="0"/>
                  </a:cxn>
                  <a:cxn ang="0">
                    <a:pos x="250" y="0"/>
                  </a:cxn>
                  <a:cxn ang="0">
                    <a:pos x="232" y="2"/>
                  </a:cxn>
                  <a:cxn ang="0">
                    <a:pos x="212" y="8"/>
                  </a:cxn>
                  <a:cxn ang="0">
                    <a:pos x="196" y="18"/>
                  </a:cxn>
                  <a:cxn ang="0">
                    <a:pos x="180" y="34"/>
                  </a:cxn>
                  <a:cxn ang="0">
                    <a:pos x="164" y="16"/>
                  </a:cxn>
                  <a:cxn ang="0">
                    <a:pos x="142" y="4"/>
                  </a:cxn>
                  <a:cxn ang="0">
                    <a:pos x="114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6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6"/>
                  </a:cxn>
                  <a:cxn ang="0">
                    <a:pos x="0" y="44"/>
                  </a:cxn>
                  <a:cxn ang="0">
                    <a:pos x="0" y="164"/>
                  </a:cxn>
                </a:cxnLst>
                <a:rect l="0" t="0" r="r" b="b"/>
                <a:pathLst>
                  <a:path w="326" h="164">
                    <a:moveTo>
                      <a:pt x="0" y="164"/>
                    </a:moveTo>
                    <a:lnTo>
                      <a:pt x="48" y="164"/>
                    </a:lnTo>
                    <a:lnTo>
                      <a:pt x="48" y="88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2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88"/>
                    </a:lnTo>
                    <a:lnTo>
                      <a:pt x="190" y="68"/>
                    </a:lnTo>
                    <a:lnTo>
                      <a:pt x="198" y="52"/>
                    </a:lnTo>
                    <a:lnTo>
                      <a:pt x="208" y="40"/>
                    </a:lnTo>
                    <a:lnTo>
                      <a:pt x="222" y="34"/>
                    </a:lnTo>
                    <a:lnTo>
                      <a:pt x="236" y="32"/>
                    </a:lnTo>
                    <a:lnTo>
                      <a:pt x="250" y="34"/>
                    </a:lnTo>
                    <a:lnTo>
                      <a:pt x="262" y="38"/>
                    </a:lnTo>
                    <a:lnTo>
                      <a:pt x="270" y="46"/>
                    </a:lnTo>
                    <a:lnTo>
                      <a:pt x="276" y="60"/>
                    </a:lnTo>
                    <a:lnTo>
                      <a:pt x="278" y="80"/>
                    </a:lnTo>
                    <a:lnTo>
                      <a:pt x="278" y="164"/>
                    </a:lnTo>
                    <a:lnTo>
                      <a:pt x="326" y="164"/>
                    </a:lnTo>
                    <a:lnTo>
                      <a:pt x="326" y="72"/>
                    </a:lnTo>
                    <a:lnTo>
                      <a:pt x="322" y="46"/>
                    </a:lnTo>
                    <a:lnTo>
                      <a:pt x="314" y="26"/>
                    </a:lnTo>
                    <a:lnTo>
                      <a:pt x="300" y="14"/>
                    </a:lnTo>
                    <a:lnTo>
                      <a:pt x="284" y="6"/>
                    </a:lnTo>
                    <a:lnTo>
                      <a:pt x="266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2" y="8"/>
                    </a:lnTo>
                    <a:lnTo>
                      <a:pt x="196" y="18"/>
                    </a:lnTo>
                    <a:lnTo>
                      <a:pt x="180" y="34"/>
                    </a:lnTo>
                    <a:lnTo>
                      <a:pt x="164" y="16"/>
                    </a:lnTo>
                    <a:lnTo>
                      <a:pt x="142" y="4"/>
                    </a:lnTo>
                    <a:lnTo>
                      <a:pt x="114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6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6"/>
                    </a:lnTo>
                    <a:lnTo>
                      <a:pt x="0" y="4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9" name="Freeform 17"/>
              <p:cNvSpPr>
                <a:spLocks/>
              </p:cNvSpPr>
              <p:nvPr/>
            </p:nvSpPr>
            <p:spPr bwMode="auto">
              <a:xfrm>
                <a:off x="4896" y="4198"/>
                <a:ext cx="33" cy="3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140" y="0"/>
                  </a:cxn>
                  <a:cxn ang="0">
                    <a:pos x="140" y="76"/>
                  </a:cxn>
                  <a:cxn ang="0">
                    <a:pos x="136" y="98"/>
                  </a:cxn>
                  <a:cxn ang="0">
                    <a:pos x="128" y="112"/>
                  </a:cxn>
                  <a:cxn ang="0">
                    <a:pos x="118" y="124"/>
                  </a:cxn>
                  <a:cxn ang="0">
                    <a:pos x="104" y="130"/>
                  </a:cxn>
                  <a:cxn ang="0">
                    <a:pos x="90" y="132"/>
                  </a:cxn>
                  <a:cxn ang="0">
                    <a:pos x="76" y="132"/>
                  </a:cxn>
                  <a:cxn ang="0">
                    <a:pos x="66" y="126"/>
                  </a:cxn>
                  <a:cxn ang="0">
                    <a:pos x="56" y="118"/>
                  </a:cxn>
                  <a:cxn ang="0">
                    <a:pos x="50" y="104"/>
                  </a:cxn>
                  <a:cxn ang="0">
                    <a:pos x="48" y="84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0" y="98"/>
                  </a:cxn>
                  <a:cxn ang="0">
                    <a:pos x="4" y="120"/>
                  </a:cxn>
                  <a:cxn ang="0">
                    <a:pos x="12" y="138"/>
                  </a:cxn>
                  <a:cxn ang="0">
                    <a:pos x="26" y="150"/>
                  </a:cxn>
                  <a:cxn ang="0">
                    <a:pos x="42" y="158"/>
                  </a:cxn>
                  <a:cxn ang="0">
                    <a:pos x="58" y="164"/>
                  </a:cxn>
                  <a:cxn ang="0">
                    <a:pos x="74" y="164"/>
                  </a:cxn>
                  <a:cxn ang="0">
                    <a:pos x="100" y="162"/>
                  </a:cxn>
                  <a:cxn ang="0">
                    <a:pos x="122" y="150"/>
                  </a:cxn>
                  <a:cxn ang="0">
                    <a:pos x="140" y="132"/>
                  </a:cxn>
                  <a:cxn ang="0">
                    <a:pos x="142" y="132"/>
                  </a:cxn>
                  <a:cxn ang="0">
                    <a:pos x="142" y="146"/>
                  </a:cxn>
                  <a:cxn ang="0">
                    <a:pos x="142" y="158"/>
                  </a:cxn>
                  <a:cxn ang="0">
                    <a:pos x="188" y="158"/>
                  </a:cxn>
                  <a:cxn ang="0">
                    <a:pos x="188" y="142"/>
                  </a:cxn>
                  <a:cxn ang="0">
                    <a:pos x="188" y="122"/>
                  </a:cxn>
                  <a:cxn ang="0">
                    <a:pos x="188" y="0"/>
                  </a:cxn>
                </a:cxnLst>
                <a:rect l="0" t="0" r="r" b="b"/>
                <a:pathLst>
                  <a:path w="188" h="164">
                    <a:moveTo>
                      <a:pt x="188" y="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36" y="98"/>
                    </a:lnTo>
                    <a:lnTo>
                      <a:pt x="128" y="112"/>
                    </a:lnTo>
                    <a:lnTo>
                      <a:pt x="118" y="124"/>
                    </a:lnTo>
                    <a:lnTo>
                      <a:pt x="104" y="130"/>
                    </a:lnTo>
                    <a:lnTo>
                      <a:pt x="90" y="132"/>
                    </a:lnTo>
                    <a:lnTo>
                      <a:pt x="76" y="132"/>
                    </a:lnTo>
                    <a:lnTo>
                      <a:pt x="66" y="126"/>
                    </a:lnTo>
                    <a:lnTo>
                      <a:pt x="56" y="118"/>
                    </a:lnTo>
                    <a:lnTo>
                      <a:pt x="50" y="104"/>
                    </a:lnTo>
                    <a:lnTo>
                      <a:pt x="48" y="84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98"/>
                    </a:lnTo>
                    <a:lnTo>
                      <a:pt x="4" y="120"/>
                    </a:lnTo>
                    <a:lnTo>
                      <a:pt x="12" y="138"/>
                    </a:lnTo>
                    <a:lnTo>
                      <a:pt x="26" y="150"/>
                    </a:lnTo>
                    <a:lnTo>
                      <a:pt x="42" y="158"/>
                    </a:lnTo>
                    <a:lnTo>
                      <a:pt x="58" y="164"/>
                    </a:lnTo>
                    <a:lnTo>
                      <a:pt x="74" y="164"/>
                    </a:lnTo>
                    <a:lnTo>
                      <a:pt x="100" y="162"/>
                    </a:lnTo>
                    <a:lnTo>
                      <a:pt x="122" y="150"/>
                    </a:lnTo>
                    <a:lnTo>
                      <a:pt x="140" y="132"/>
                    </a:lnTo>
                    <a:lnTo>
                      <a:pt x="142" y="132"/>
                    </a:lnTo>
                    <a:lnTo>
                      <a:pt x="142" y="146"/>
                    </a:lnTo>
                    <a:lnTo>
                      <a:pt x="142" y="158"/>
                    </a:lnTo>
                    <a:lnTo>
                      <a:pt x="188" y="158"/>
                    </a:lnTo>
                    <a:lnTo>
                      <a:pt x="188" y="142"/>
                    </a:lnTo>
                    <a:lnTo>
                      <a:pt x="188" y="12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0" name="Freeform 18"/>
              <p:cNvSpPr>
                <a:spLocks/>
              </p:cNvSpPr>
              <p:nvPr/>
            </p:nvSpPr>
            <p:spPr bwMode="auto">
              <a:xfrm>
                <a:off x="4937" y="4197"/>
                <a:ext cx="34" cy="3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8" y="164"/>
                  </a:cxn>
                  <a:cxn ang="0">
                    <a:pos x="48" y="88"/>
                  </a:cxn>
                  <a:cxn ang="0">
                    <a:pos x="52" y="68"/>
                  </a:cxn>
                  <a:cxn ang="0">
                    <a:pos x="58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2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66"/>
                  </a:cxn>
                  <a:cxn ang="0">
                    <a:pos x="184" y="44"/>
                  </a:cxn>
                  <a:cxn ang="0">
                    <a:pos x="174" y="26"/>
                  </a:cxn>
                  <a:cxn ang="0">
                    <a:pos x="162" y="14"/>
                  </a:cxn>
                  <a:cxn ang="0">
                    <a:pos x="146" y="6"/>
                  </a:cxn>
                  <a:cxn ang="0">
                    <a:pos x="130" y="2"/>
                  </a:cxn>
                  <a:cxn ang="0">
                    <a:pos x="114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8" y="32"/>
                  </a:cxn>
                  <a:cxn ang="0">
                    <a:pos x="46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164"/>
                  </a:cxn>
                </a:cxnLst>
                <a:rect l="0" t="0" r="r" b="b"/>
                <a:pathLst>
                  <a:path w="188" h="164">
                    <a:moveTo>
                      <a:pt x="0" y="164"/>
                    </a:moveTo>
                    <a:lnTo>
                      <a:pt x="48" y="164"/>
                    </a:lnTo>
                    <a:lnTo>
                      <a:pt x="48" y="88"/>
                    </a:lnTo>
                    <a:lnTo>
                      <a:pt x="52" y="68"/>
                    </a:lnTo>
                    <a:lnTo>
                      <a:pt x="58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2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66"/>
                    </a:lnTo>
                    <a:lnTo>
                      <a:pt x="184" y="44"/>
                    </a:lnTo>
                    <a:lnTo>
                      <a:pt x="174" y="26"/>
                    </a:lnTo>
                    <a:lnTo>
                      <a:pt x="162" y="14"/>
                    </a:lnTo>
                    <a:lnTo>
                      <a:pt x="146" y="6"/>
                    </a:lnTo>
                    <a:lnTo>
                      <a:pt x="130" y="2"/>
                    </a:lnTo>
                    <a:lnTo>
                      <a:pt x="114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1" name="Freeform 19"/>
              <p:cNvSpPr>
                <a:spLocks noEditPoints="1"/>
              </p:cNvSpPr>
              <p:nvPr/>
            </p:nvSpPr>
            <p:spPr bwMode="auto">
              <a:xfrm>
                <a:off x="4978" y="4183"/>
                <a:ext cx="11" cy="44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2" y="228"/>
                  </a:cxn>
                  <a:cxn ang="0">
                    <a:pos x="50" y="228"/>
                  </a:cxn>
                  <a:cxn ang="0">
                    <a:pos x="50" y="70"/>
                  </a:cxn>
                  <a:cxn ang="0">
                    <a:pos x="2" y="70"/>
                  </a:cxn>
                  <a:cxn ang="0">
                    <a:pos x="0" y="38"/>
                  </a:cxn>
                  <a:cxn ang="0">
                    <a:pos x="52" y="38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52" h="228">
                    <a:moveTo>
                      <a:pt x="2" y="70"/>
                    </a:moveTo>
                    <a:lnTo>
                      <a:pt x="2" y="228"/>
                    </a:lnTo>
                    <a:lnTo>
                      <a:pt x="50" y="228"/>
                    </a:lnTo>
                    <a:lnTo>
                      <a:pt x="50" y="70"/>
                    </a:lnTo>
                    <a:lnTo>
                      <a:pt x="2" y="70"/>
                    </a:lnTo>
                    <a:close/>
                    <a:moveTo>
                      <a:pt x="0" y="38"/>
                    </a:move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>
                <a:off x="4993" y="4197"/>
                <a:ext cx="34" cy="31"/>
              </a:xfrm>
              <a:custGeom>
                <a:avLst/>
                <a:gdLst/>
                <a:ahLst/>
                <a:cxnLst>
                  <a:cxn ang="0">
                    <a:pos x="186" y="62"/>
                  </a:cxn>
                  <a:cxn ang="0">
                    <a:pos x="182" y="42"/>
                  </a:cxn>
                  <a:cxn ang="0">
                    <a:pos x="170" y="26"/>
                  </a:cxn>
                  <a:cxn ang="0">
                    <a:pos x="154" y="12"/>
                  </a:cxn>
                  <a:cxn ang="0">
                    <a:pos x="128" y="2"/>
                  </a:cxn>
                  <a:cxn ang="0">
                    <a:pos x="96" y="0"/>
                  </a:cxn>
                  <a:cxn ang="0">
                    <a:pos x="64" y="4"/>
                  </a:cxn>
                  <a:cxn ang="0">
                    <a:pos x="38" y="14"/>
                  </a:cxn>
                  <a:cxn ang="0">
                    <a:pos x="18" y="32"/>
                  </a:cxn>
                  <a:cxn ang="0">
                    <a:pos x="4" y="54"/>
                  </a:cxn>
                  <a:cxn ang="0">
                    <a:pos x="0" y="86"/>
                  </a:cxn>
                  <a:cxn ang="0">
                    <a:pos x="4" y="116"/>
                  </a:cxn>
                  <a:cxn ang="0">
                    <a:pos x="16" y="140"/>
                  </a:cxn>
                  <a:cxn ang="0">
                    <a:pos x="36" y="156"/>
                  </a:cxn>
                  <a:cxn ang="0">
                    <a:pos x="64" y="168"/>
                  </a:cxn>
                  <a:cxn ang="0">
                    <a:pos x="96" y="170"/>
                  </a:cxn>
                  <a:cxn ang="0">
                    <a:pos x="124" y="168"/>
                  </a:cxn>
                  <a:cxn ang="0">
                    <a:pos x="148" y="162"/>
                  </a:cxn>
                  <a:cxn ang="0">
                    <a:pos x="168" y="150"/>
                  </a:cxn>
                  <a:cxn ang="0">
                    <a:pos x="182" y="132"/>
                  </a:cxn>
                  <a:cxn ang="0">
                    <a:pos x="186" y="110"/>
                  </a:cxn>
                  <a:cxn ang="0">
                    <a:pos x="136" y="110"/>
                  </a:cxn>
                  <a:cxn ang="0">
                    <a:pos x="132" y="124"/>
                  </a:cxn>
                  <a:cxn ang="0">
                    <a:pos x="124" y="134"/>
                  </a:cxn>
                  <a:cxn ang="0">
                    <a:pos x="112" y="140"/>
                  </a:cxn>
                  <a:cxn ang="0">
                    <a:pos x="96" y="142"/>
                  </a:cxn>
                  <a:cxn ang="0">
                    <a:pos x="78" y="140"/>
                  </a:cxn>
                  <a:cxn ang="0">
                    <a:pos x="66" y="132"/>
                  </a:cxn>
                  <a:cxn ang="0">
                    <a:pos x="56" y="120"/>
                  </a:cxn>
                  <a:cxn ang="0">
                    <a:pos x="52" y="104"/>
                  </a:cxn>
                  <a:cxn ang="0">
                    <a:pos x="50" y="86"/>
                  </a:cxn>
                  <a:cxn ang="0">
                    <a:pos x="52" y="64"/>
                  </a:cxn>
                  <a:cxn ang="0">
                    <a:pos x="60" y="48"/>
                  </a:cxn>
                  <a:cxn ang="0">
                    <a:pos x="70" y="38"/>
                  </a:cxn>
                  <a:cxn ang="0">
                    <a:pos x="82" y="30"/>
                  </a:cxn>
                  <a:cxn ang="0">
                    <a:pos x="96" y="28"/>
                  </a:cxn>
                  <a:cxn ang="0">
                    <a:pos x="116" y="32"/>
                  </a:cxn>
                  <a:cxn ang="0">
                    <a:pos x="130" y="44"/>
                  </a:cxn>
                  <a:cxn ang="0">
                    <a:pos x="136" y="62"/>
                  </a:cxn>
                  <a:cxn ang="0">
                    <a:pos x="186" y="62"/>
                  </a:cxn>
                </a:cxnLst>
                <a:rect l="0" t="0" r="r" b="b"/>
                <a:pathLst>
                  <a:path w="186" h="170">
                    <a:moveTo>
                      <a:pt x="186" y="62"/>
                    </a:moveTo>
                    <a:lnTo>
                      <a:pt x="182" y="42"/>
                    </a:lnTo>
                    <a:lnTo>
                      <a:pt x="170" y="26"/>
                    </a:lnTo>
                    <a:lnTo>
                      <a:pt x="154" y="12"/>
                    </a:lnTo>
                    <a:lnTo>
                      <a:pt x="128" y="2"/>
                    </a:lnTo>
                    <a:lnTo>
                      <a:pt x="96" y="0"/>
                    </a:lnTo>
                    <a:lnTo>
                      <a:pt x="64" y="4"/>
                    </a:lnTo>
                    <a:lnTo>
                      <a:pt x="38" y="14"/>
                    </a:lnTo>
                    <a:lnTo>
                      <a:pt x="18" y="32"/>
                    </a:lnTo>
                    <a:lnTo>
                      <a:pt x="4" y="54"/>
                    </a:lnTo>
                    <a:lnTo>
                      <a:pt x="0" y="86"/>
                    </a:lnTo>
                    <a:lnTo>
                      <a:pt x="4" y="116"/>
                    </a:lnTo>
                    <a:lnTo>
                      <a:pt x="16" y="140"/>
                    </a:lnTo>
                    <a:lnTo>
                      <a:pt x="36" y="156"/>
                    </a:lnTo>
                    <a:lnTo>
                      <a:pt x="64" y="168"/>
                    </a:lnTo>
                    <a:lnTo>
                      <a:pt x="96" y="170"/>
                    </a:lnTo>
                    <a:lnTo>
                      <a:pt x="124" y="168"/>
                    </a:lnTo>
                    <a:lnTo>
                      <a:pt x="148" y="162"/>
                    </a:lnTo>
                    <a:lnTo>
                      <a:pt x="168" y="150"/>
                    </a:lnTo>
                    <a:lnTo>
                      <a:pt x="182" y="132"/>
                    </a:lnTo>
                    <a:lnTo>
                      <a:pt x="186" y="110"/>
                    </a:lnTo>
                    <a:lnTo>
                      <a:pt x="136" y="110"/>
                    </a:lnTo>
                    <a:lnTo>
                      <a:pt x="132" y="124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96" y="142"/>
                    </a:lnTo>
                    <a:lnTo>
                      <a:pt x="78" y="140"/>
                    </a:lnTo>
                    <a:lnTo>
                      <a:pt x="66" y="132"/>
                    </a:lnTo>
                    <a:lnTo>
                      <a:pt x="56" y="120"/>
                    </a:lnTo>
                    <a:lnTo>
                      <a:pt x="52" y="104"/>
                    </a:lnTo>
                    <a:lnTo>
                      <a:pt x="50" y="86"/>
                    </a:lnTo>
                    <a:lnTo>
                      <a:pt x="52" y="64"/>
                    </a:lnTo>
                    <a:lnTo>
                      <a:pt x="60" y="48"/>
                    </a:lnTo>
                    <a:lnTo>
                      <a:pt x="70" y="38"/>
                    </a:lnTo>
                    <a:lnTo>
                      <a:pt x="82" y="30"/>
                    </a:lnTo>
                    <a:lnTo>
                      <a:pt x="96" y="28"/>
                    </a:lnTo>
                    <a:lnTo>
                      <a:pt x="116" y="32"/>
                    </a:lnTo>
                    <a:lnTo>
                      <a:pt x="130" y="44"/>
                    </a:lnTo>
                    <a:lnTo>
                      <a:pt x="136" y="62"/>
                    </a:lnTo>
                    <a:lnTo>
                      <a:pt x="186" y="6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3" name="Freeform 21"/>
              <p:cNvSpPr>
                <a:spLocks noEditPoints="1"/>
              </p:cNvSpPr>
              <p:nvPr/>
            </p:nvSpPr>
            <p:spPr bwMode="auto">
              <a:xfrm>
                <a:off x="5034" y="4197"/>
                <a:ext cx="34" cy="31"/>
              </a:xfrm>
              <a:custGeom>
                <a:avLst/>
                <a:gdLst/>
                <a:ahLst/>
                <a:cxnLst>
                  <a:cxn ang="0">
                    <a:pos x="194" y="68"/>
                  </a:cxn>
                  <a:cxn ang="0">
                    <a:pos x="190" y="44"/>
                  </a:cxn>
                  <a:cxn ang="0">
                    <a:pos x="180" y="26"/>
                  </a:cxn>
                  <a:cxn ang="0">
                    <a:pos x="166" y="14"/>
                  </a:cxn>
                  <a:cxn ang="0">
                    <a:pos x="146" y="6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82" y="0"/>
                  </a:cxn>
                  <a:cxn ang="0">
                    <a:pos x="62" y="4"/>
                  </a:cxn>
                  <a:cxn ang="0">
                    <a:pos x="44" y="10"/>
                  </a:cxn>
                  <a:cxn ang="0">
                    <a:pos x="30" y="20"/>
                  </a:cxn>
                  <a:cxn ang="0">
                    <a:pos x="18" y="32"/>
                  </a:cxn>
                  <a:cxn ang="0">
                    <a:pos x="14" y="50"/>
                  </a:cxn>
                  <a:cxn ang="0">
                    <a:pos x="64" y="50"/>
                  </a:cxn>
                  <a:cxn ang="0">
                    <a:pos x="70" y="40"/>
                  </a:cxn>
                  <a:cxn ang="0">
                    <a:pos x="82" y="32"/>
                  </a:cxn>
                  <a:cxn ang="0">
                    <a:pos x="102" y="28"/>
                  </a:cxn>
                  <a:cxn ang="0">
                    <a:pos x="120" y="30"/>
                  </a:cxn>
                  <a:cxn ang="0">
                    <a:pos x="134" y="36"/>
                  </a:cxn>
                  <a:cxn ang="0">
                    <a:pos x="142" y="46"/>
                  </a:cxn>
                  <a:cxn ang="0">
                    <a:pos x="146" y="64"/>
                  </a:cxn>
                  <a:cxn ang="0">
                    <a:pos x="108" y="64"/>
                  </a:cxn>
                  <a:cxn ang="0">
                    <a:pos x="78" y="64"/>
                  </a:cxn>
                  <a:cxn ang="0">
                    <a:pos x="52" y="68"/>
                  </a:cxn>
                  <a:cxn ang="0">
                    <a:pos x="30" y="74"/>
                  </a:cxn>
                  <a:cxn ang="0">
                    <a:pos x="14" y="84"/>
                  </a:cxn>
                  <a:cxn ang="0">
                    <a:pos x="4" y="100"/>
                  </a:cxn>
                  <a:cxn ang="0">
                    <a:pos x="0" y="122"/>
                  </a:cxn>
                  <a:cxn ang="0">
                    <a:pos x="2" y="136"/>
                  </a:cxn>
                  <a:cxn ang="0">
                    <a:pos x="10" y="150"/>
                  </a:cxn>
                  <a:cxn ang="0">
                    <a:pos x="24" y="160"/>
                  </a:cxn>
                  <a:cxn ang="0">
                    <a:pos x="46" y="168"/>
                  </a:cxn>
                  <a:cxn ang="0">
                    <a:pos x="74" y="170"/>
                  </a:cxn>
                  <a:cxn ang="0">
                    <a:pos x="104" y="168"/>
                  </a:cxn>
                  <a:cxn ang="0">
                    <a:pos x="128" y="158"/>
                  </a:cxn>
                  <a:cxn ang="0">
                    <a:pos x="150" y="142"/>
                  </a:cxn>
                  <a:cxn ang="0">
                    <a:pos x="150" y="154"/>
                  </a:cxn>
                  <a:cxn ang="0">
                    <a:pos x="152" y="164"/>
                  </a:cxn>
                  <a:cxn ang="0">
                    <a:pos x="196" y="164"/>
                  </a:cxn>
                  <a:cxn ang="0">
                    <a:pos x="194" y="150"/>
                  </a:cxn>
                  <a:cxn ang="0">
                    <a:pos x="194" y="134"/>
                  </a:cxn>
                  <a:cxn ang="0">
                    <a:pos x="194" y="68"/>
                  </a:cxn>
                  <a:cxn ang="0">
                    <a:pos x="146" y="92"/>
                  </a:cxn>
                  <a:cxn ang="0">
                    <a:pos x="142" y="112"/>
                  </a:cxn>
                  <a:cxn ang="0">
                    <a:pos x="132" y="126"/>
                  </a:cxn>
                  <a:cxn ang="0">
                    <a:pos x="118" y="136"/>
                  </a:cxn>
                  <a:cxn ang="0">
                    <a:pos x="102" y="142"/>
                  </a:cxn>
                  <a:cxn ang="0">
                    <a:pos x="86" y="144"/>
                  </a:cxn>
                  <a:cxn ang="0">
                    <a:pos x="68" y="142"/>
                  </a:cxn>
                  <a:cxn ang="0">
                    <a:pos x="58" y="136"/>
                  </a:cxn>
                  <a:cxn ang="0">
                    <a:pos x="52" y="128"/>
                  </a:cxn>
                  <a:cxn ang="0">
                    <a:pos x="50" y="118"/>
                  </a:cxn>
                  <a:cxn ang="0">
                    <a:pos x="54" y="106"/>
                  </a:cxn>
                  <a:cxn ang="0">
                    <a:pos x="64" y="98"/>
                  </a:cxn>
                  <a:cxn ang="0">
                    <a:pos x="82" y="94"/>
                  </a:cxn>
                  <a:cxn ang="0">
                    <a:pos x="106" y="92"/>
                  </a:cxn>
                  <a:cxn ang="0">
                    <a:pos x="146" y="92"/>
                  </a:cxn>
                </a:cxnLst>
                <a:rect l="0" t="0" r="r" b="b"/>
                <a:pathLst>
                  <a:path w="196" h="170">
                    <a:moveTo>
                      <a:pt x="194" y="68"/>
                    </a:moveTo>
                    <a:lnTo>
                      <a:pt x="190" y="44"/>
                    </a:lnTo>
                    <a:lnTo>
                      <a:pt x="180" y="26"/>
                    </a:lnTo>
                    <a:lnTo>
                      <a:pt x="166" y="14"/>
                    </a:lnTo>
                    <a:lnTo>
                      <a:pt x="146" y="6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82" y="0"/>
                    </a:lnTo>
                    <a:lnTo>
                      <a:pt x="62" y="4"/>
                    </a:lnTo>
                    <a:lnTo>
                      <a:pt x="44" y="10"/>
                    </a:lnTo>
                    <a:lnTo>
                      <a:pt x="30" y="20"/>
                    </a:lnTo>
                    <a:lnTo>
                      <a:pt x="18" y="32"/>
                    </a:lnTo>
                    <a:lnTo>
                      <a:pt x="14" y="50"/>
                    </a:lnTo>
                    <a:lnTo>
                      <a:pt x="64" y="50"/>
                    </a:lnTo>
                    <a:lnTo>
                      <a:pt x="70" y="40"/>
                    </a:lnTo>
                    <a:lnTo>
                      <a:pt x="82" y="32"/>
                    </a:lnTo>
                    <a:lnTo>
                      <a:pt x="102" y="28"/>
                    </a:lnTo>
                    <a:lnTo>
                      <a:pt x="120" y="30"/>
                    </a:lnTo>
                    <a:lnTo>
                      <a:pt x="134" y="36"/>
                    </a:lnTo>
                    <a:lnTo>
                      <a:pt x="142" y="46"/>
                    </a:lnTo>
                    <a:lnTo>
                      <a:pt x="146" y="64"/>
                    </a:lnTo>
                    <a:lnTo>
                      <a:pt x="108" y="64"/>
                    </a:lnTo>
                    <a:lnTo>
                      <a:pt x="78" y="64"/>
                    </a:lnTo>
                    <a:lnTo>
                      <a:pt x="52" y="68"/>
                    </a:lnTo>
                    <a:lnTo>
                      <a:pt x="30" y="74"/>
                    </a:lnTo>
                    <a:lnTo>
                      <a:pt x="14" y="84"/>
                    </a:lnTo>
                    <a:lnTo>
                      <a:pt x="4" y="100"/>
                    </a:lnTo>
                    <a:lnTo>
                      <a:pt x="0" y="122"/>
                    </a:lnTo>
                    <a:lnTo>
                      <a:pt x="2" y="136"/>
                    </a:lnTo>
                    <a:lnTo>
                      <a:pt x="10" y="150"/>
                    </a:lnTo>
                    <a:lnTo>
                      <a:pt x="24" y="160"/>
                    </a:lnTo>
                    <a:lnTo>
                      <a:pt x="46" y="168"/>
                    </a:lnTo>
                    <a:lnTo>
                      <a:pt x="74" y="170"/>
                    </a:lnTo>
                    <a:lnTo>
                      <a:pt x="104" y="168"/>
                    </a:lnTo>
                    <a:lnTo>
                      <a:pt x="128" y="158"/>
                    </a:lnTo>
                    <a:lnTo>
                      <a:pt x="150" y="142"/>
                    </a:lnTo>
                    <a:lnTo>
                      <a:pt x="150" y="154"/>
                    </a:lnTo>
                    <a:lnTo>
                      <a:pt x="152" y="164"/>
                    </a:lnTo>
                    <a:lnTo>
                      <a:pt x="196" y="164"/>
                    </a:lnTo>
                    <a:lnTo>
                      <a:pt x="194" y="150"/>
                    </a:lnTo>
                    <a:lnTo>
                      <a:pt x="194" y="134"/>
                    </a:lnTo>
                    <a:lnTo>
                      <a:pt x="194" y="68"/>
                    </a:lnTo>
                    <a:close/>
                    <a:moveTo>
                      <a:pt x="146" y="92"/>
                    </a:moveTo>
                    <a:lnTo>
                      <a:pt x="142" y="112"/>
                    </a:lnTo>
                    <a:lnTo>
                      <a:pt x="132" y="126"/>
                    </a:lnTo>
                    <a:lnTo>
                      <a:pt x="118" y="136"/>
                    </a:lnTo>
                    <a:lnTo>
                      <a:pt x="102" y="142"/>
                    </a:lnTo>
                    <a:lnTo>
                      <a:pt x="86" y="144"/>
                    </a:lnTo>
                    <a:lnTo>
                      <a:pt x="68" y="142"/>
                    </a:lnTo>
                    <a:lnTo>
                      <a:pt x="58" y="136"/>
                    </a:lnTo>
                    <a:lnTo>
                      <a:pt x="52" y="128"/>
                    </a:lnTo>
                    <a:lnTo>
                      <a:pt x="50" y="118"/>
                    </a:lnTo>
                    <a:lnTo>
                      <a:pt x="54" y="106"/>
                    </a:lnTo>
                    <a:lnTo>
                      <a:pt x="64" y="98"/>
                    </a:lnTo>
                    <a:lnTo>
                      <a:pt x="82" y="94"/>
                    </a:lnTo>
                    <a:lnTo>
                      <a:pt x="106" y="92"/>
                    </a:lnTo>
                    <a:lnTo>
                      <a:pt x="146" y="9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4" name="Freeform 22"/>
              <p:cNvSpPr>
                <a:spLocks/>
              </p:cNvSpPr>
              <p:nvPr/>
            </p:nvSpPr>
            <p:spPr bwMode="auto">
              <a:xfrm>
                <a:off x="5075" y="4198"/>
                <a:ext cx="34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0"/>
                  </a:cxn>
                  <a:cxn ang="0">
                    <a:pos x="110" y="30"/>
                  </a:cxn>
                  <a:cxn ang="0">
                    <a:pos x="110" y="30"/>
                  </a:cxn>
                  <a:cxn ang="0">
                    <a:pos x="0" y="120"/>
                  </a:cxn>
                  <a:cxn ang="0">
                    <a:pos x="0" y="158"/>
                  </a:cxn>
                  <a:cxn ang="0">
                    <a:pos x="180" y="158"/>
                  </a:cxn>
                  <a:cxn ang="0">
                    <a:pos x="180" y="126"/>
                  </a:cxn>
                  <a:cxn ang="0">
                    <a:pos x="62" y="126"/>
                  </a:cxn>
                  <a:cxn ang="0">
                    <a:pos x="62" y="126"/>
                  </a:cxn>
                  <a:cxn ang="0">
                    <a:pos x="172" y="40"/>
                  </a:cxn>
                  <a:cxn ang="0">
                    <a:pos x="172" y="0"/>
                  </a:cxn>
                  <a:cxn ang="0">
                    <a:pos x="6" y="0"/>
                  </a:cxn>
                </a:cxnLst>
                <a:rect l="0" t="0" r="r" b="b"/>
                <a:pathLst>
                  <a:path w="180" h="158">
                    <a:moveTo>
                      <a:pt x="6" y="0"/>
                    </a:moveTo>
                    <a:lnTo>
                      <a:pt x="6" y="30"/>
                    </a:lnTo>
                    <a:lnTo>
                      <a:pt x="110" y="30"/>
                    </a:lnTo>
                    <a:lnTo>
                      <a:pt x="110" y="30"/>
                    </a:lnTo>
                    <a:lnTo>
                      <a:pt x="0" y="120"/>
                    </a:lnTo>
                    <a:lnTo>
                      <a:pt x="0" y="158"/>
                    </a:lnTo>
                    <a:lnTo>
                      <a:pt x="180" y="158"/>
                    </a:lnTo>
                    <a:lnTo>
                      <a:pt x="180" y="126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172" y="40"/>
                    </a:lnTo>
                    <a:lnTo>
                      <a:pt x="17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5" name="Freeform 23"/>
              <p:cNvSpPr>
                <a:spLocks noEditPoints="1"/>
              </p:cNvSpPr>
              <p:nvPr/>
            </p:nvSpPr>
            <p:spPr bwMode="auto">
              <a:xfrm>
                <a:off x="5113" y="4183"/>
                <a:ext cx="11" cy="44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2" y="228"/>
                  </a:cxn>
                  <a:cxn ang="0">
                    <a:pos x="50" y="228"/>
                  </a:cxn>
                  <a:cxn ang="0">
                    <a:pos x="50" y="70"/>
                  </a:cxn>
                  <a:cxn ang="0">
                    <a:pos x="2" y="70"/>
                  </a:cxn>
                  <a:cxn ang="0">
                    <a:pos x="0" y="38"/>
                  </a:cxn>
                  <a:cxn ang="0">
                    <a:pos x="52" y="38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52" h="228">
                    <a:moveTo>
                      <a:pt x="2" y="70"/>
                    </a:moveTo>
                    <a:lnTo>
                      <a:pt x="2" y="228"/>
                    </a:lnTo>
                    <a:lnTo>
                      <a:pt x="50" y="228"/>
                    </a:lnTo>
                    <a:lnTo>
                      <a:pt x="50" y="70"/>
                    </a:lnTo>
                    <a:lnTo>
                      <a:pt x="2" y="70"/>
                    </a:lnTo>
                    <a:close/>
                    <a:moveTo>
                      <a:pt x="0" y="38"/>
                    </a:move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6" name="Freeform 24"/>
              <p:cNvSpPr>
                <a:spLocks noEditPoints="1"/>
              </p:cNvSpPr>
              <p:nvPr/>
            </p:nvSpPr>
            <p:spPr bwMode="auto">
              <a:xfrm>
                <a:off x="5129" y="4197"/>
                <a:ext cx="37" cy="31"/>
              </a:xfrm>
              <a:custGeom>
                <a:avLst/>
                <a:gdLst/>
                <a:ahLst/>
                <a:cxnLst>
                  <a:cxn ang="0">
                    <a:pos x="104" y="30"/>
                  </a:cxn>
                  <a:cxn ang="0">
                    <a:pos x="124" y="32"/>
                  </a:cxn>
                  <a:cxn ang="0">
                    <a:pos x="138" y="40"/>
                  </a:cxn>
                  <a:cxn ang="0">
                    <a:pos x="150" y="52"/>
                  </a:cxn>
                  <a:cxn ang="0">
                    <a:pos x="156" y="68"/>
                  </a:cxn>
                  <a:cxn ang="0">
                    <a:pos x="158" y="86"/>
                  </a:cxn>
                  <a:cxn ang="0">
                    <a:pos x="156" y="102"/>
                  </a:cxn>
                  <a:cxn ang="0">
                    <a:pos x="150" y="118"/>
                  </a:cxn>
                  <a:cxn ang="0">
                    <a:pos x="138" y="130"/>
                  </a:cxn>
                  <a:cxn ang="0">
                    <a:pos x="124" y="138"/>
                  </a:cxn>
                  <a:cxn ang="0">
                    <a:pos x="104" y="140"/>
                  </a:cxn>
                  <a:cxn ang="0">
                    <a:pos x="84" y="138"/>
                  </a:cxn>
                  <a:cxn ang="0">
                    <a:pos x="70" y="130"/>
                  </a:cxn>
                  <a:cxn ang="0">
                    <a:pos x="60" y="118"/>
                  </a:cxn>
                  <a:cxn ang="0">
                    <a:pos x="52" y="102"/>
                  </a:cxn>
                  <a:cxn ang="0">
                    <a:pos x="50" y="86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2"/>
                  </a:cxn>
                  <a:cxn ang="0">
                    <a:pos x="104" y="30"/>
                  </a:cxn>
                  <a:cxn ang="0">
                    <a:pos x="104" y="0"/>
                  </a:cxn>
                  <a:cxn ang="0">
                    <a:pos x="74" y="2"/>
                  </a:cxn>
                  <a:cxn ang="0">
                    <a:pos x="48" y="10"/>
                  </a:cxn>
                  <a:cxn ang="0">
                    <a:pos x="30" y="20"/>
                  </a:cxn>
                  <a:cxn ang="0">
                    <a:pos x="16" y="34"/>
                  </a:cxn>
                  <a:cxn ang="0">
                    <a:pos x="8" y="50"/>
                  </a:cxn>
                  <a:cxn ang="0">
                    <a:pos x="2" y="66"/>
                  </a:cxn>
                  <a:cxn ang="0">
                    <a:pos x="0" y="86"/>
                  </a:cxn>
                  <a:cxn ang="0">
                    <a:pos x="2" y="104"/>
                  </a:cxn>
                  <a:cxn ang="0">
                    <a:pos x="8" y="122"/>
                  </a:cxn>
                  <a:cxn ang="0">
                    <a:pos x="16" y="138"/>
                  </a:cxn>
                  <a:cxn ang="0">
                    <a:pos x="30" y="150"/>
                  </a:cxn>
                  <a:cxn ang="0">
                    <a:pos x="48" y="162"/>
                  </a:cxn>
                  <a:cxn ang="0">
                    <a:pos x="74" y="168"/>
                  </a:cxn>
                  <a:cxn ang="0">
                    <a:pos x="104" y="170"/>
                  </a:cxn>
                  <a:cxn ang="0">
                    <a:pos x="136" y="168"/>
                  </a:cxn>
                  <a:cxn ang="0">
                    <a:pos x="160" y="162"/>
                  </a:cxn>
                  <a:cxn ang="0">
                    <a:pos x="178" y="150"/>
                  </a:cxn>
                  <a:cxn ang="0">
                    <a:pos x="192" y="138"/>
                  </a:cxn>
                  <a:cxn ang="0">
                    <a:pos x="202" y="122"/>
                  </a:cxn>
                  <a:cxn ang="0">
                    <a:pos x="206" y="104"/>
                  </a:cxn>
                  <a:cxn ang="0">
                    <a:pos x="208" y="86"/>
                  </a:cxn>
                  <a:cxn ang="0">
                    <a:pos x="206" y="66"/>
                  </a:cxn>
                  <a:cxn ang="0">
                    <a:pos x="202" y="50"/>
                  </a:cxn>
                  <a:cxn ang="0">
                    <a:pos x="192" y="34"/>
                  </a:cxn>
                  <a:cxn ang="0">
                    <a:pos x="178" y="20"/>
                  </a:cxn>
                  <a:cxn ang="0">
                    <a:pos x="160" y="10"/>
                  </a:cxn>
                  <a:cxn ang="0">
                    <a:pos x="136" y="2"/>
                  </a:cxn>
                  <a:cxn ang="0">
                    <a:pos x="104" y="0"/>
                  </a:cxn>
                </a:cxnLst>
                <a:rect l="0" t="0" r="r" b="b"/>
                <a:pathLst>
                  <a:path w="208" h="170">
                    <a:moveTo>
                      <a:pt x="104" y="30"/>
                    </a:moveTo>
                    <a:lnTo>
                      <a:pt x="124" y="32"/>
                    </a:lnTo>
                    <a:lnTo>
                      <a:pt x="138" y="40"/>
                    </a:lnTo>
                    <a:lnTo>
                      <a:pt x="150" y="52"/>
                    </a:lnTo>
                    <a:lnTo>
                      <a:pt x="156" y="68"/>
                    </a:lnTo>
                    <a:lnTo>
                      <a:pt x="158" y="86"/>
                    </a:lnTo>
                    <a:lnTo>
                      <a:pt x="156" y="102"/>
                    </a:lnTo>
                    <a:lnTo>
                      <a:pt x="150" y="118"/>
                    </a:lnTo>
                    <a:lnTo>
                      <a:pt x="138" y="130"/>
                    </a:lnTo>
                    <a:lnTo>
                      <a:pt x="124" y="138"/>
                    </a:lnTo>
                    <a:lnTo>
                      <a:pt x="104" y="140"/>
                    </a:lnTo>
                    <a:lnTo>
                      <a:pt x="84" y="138"/>
                    </a:lnTo>
                    <a:lnTo>
                      <a:pt x="70" y="130"/>
                    </a:lnTo>
                    <a:lnTo>
                      <a:pt x="60" y="118"/>
                    </a:lnTo>
                    <a:lnTo>
                      <a:pt x="52" y="102"/>
                    </a:lnTo>
                    <a:lnTo>
                      <a:pt x="50" y="86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2"/>
                    </a:lnTo>
                    <a:lnTo>
                      <a:pt x="104" y="30"/>
                    </a:lnTo>
                    <a:close/>
                    <a:moveTo>
                      <a:pt x="104" y="0"/>
                    </a:moveTo>
                    <a:lnTo>
                      <a:pt x="74" y="2"/>
                    </a:lnTo>
                    <a:lnTo>
                      <a:pt x="48" y="10"/>
                    </a:lnTo>
                    <a:lnTo>
                      <a:pt x="30" y="20"/>
                    </a:lnTo>
                    <a:lnTo>
                      <a:pt x="16" y="34"/>
                    </a:lnTo>
                    <a:lnTo>
                      <a:pt x="8" y="50"/>
                    </a:lnTo>
                    <a:lnTo>
                      <a:pt x="2" y="66"/>
                    </a:lnTo>
                    <a:lnTo>
                      <a:pt x="0" y="86"/>
                    </a:lnTo>
                    <a:lnTo>
                      <a:pt x="2" y="104"/>
                    </a:lnTo>
                    <a:lnTo>
                      <a:pt x="8" y="122"/>
                    </a:lnTo>
                    <a:lnTo>
                      <a:pt x="16" y="138"/>
                    </a:lnTo>
                    <a:lnTo>
                      <a:pt x="30" y="150"/>
                    </a:lnTo>
                    <a:lnTo>
                      <a:pt x="48" y="162"/>
                    </a:lnTo>
                    <a:lnTo>
                      <a:pt x="74" y="168"/>
                    </a:lnTo>
                    <a:lnTo>
                      <a:pt x="104" y="170"/>
                    </a:lnTo>
                    <a:lnTo>
                      <a:pt x="136" y="168"/>
                    </a:lnTo>
                    <a:lnTo>
                      <a:pt x="160" y="162"/>
                    </a:lnTo>
                    <a:lnTo>
                      <a:pt x="178" y="150"/>
                    </a:lnTo>
                    <a:lnTo>
                      <a:pt x="192" y="138"/>
                    </a:lnTo>
                    <a:lnTo>
                      <a:pt x="202" y="122"/>
                    </a:lnTo>
                    <a:lnTo>
                      <a:pt x="206" y="104"/>
                    </a:lnTo>
                    <a:lnTo>
                      <a:pt x="208" y="86"/>
                    </a:lnTo>
                    <a:lnTo>
                      <a:pt x="206" y="66"/>
                    </a:lnTo>
                    <a:lnTo>
                      <a:pt x="202" y="50"/>
                    </a:lnTo>
                    <a:lnTo>
                      <a:pt x="192" y="34"/>
                    </a:lnTo>
                    <a:lnTo>
                      <a:pt x="178" y="20"/>
                    </a:lnTo>
                    <a:lnTo>
                      <a:pt x="160" y="10"/>
                    </a:lnTo>
                    <a:lnTo>
                      <a:pt x="136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5173" y="4197"/>
                <a:ext cx="34" cy="30"/>
              </a:xfrm>
              <a:custGeom>
                <a:avLst/>
                <a:gdLst/>
                <a:ahLst/>
                <a:cxnLst>
                  <a:cxn ang="0">
                    <a:pos x="2" y="164"/>
                  </a:cxn>
                  <a:cxn ang="0">
                    <a:pos x="50" y="164"/>
                  </a:cxn>
                  <a:cxn ang="0">
                    <a:pos x="50" y="88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4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66"/>
                  </a:cxn>
                  <a:cxn ang="0">
                    <a:pos x="184" y="44"/>
                  </a:cxn>
                  <a:cxn ang="0">
                    <a:pos x="176" y="26"/>
                  </a:cxn>
                  <a:cxn ang="0">
                    <a:pos x="162" y="14"/>
                  </a:cxn>
                  <a:cxn ang="0">
                    <a:pos x="146" y="6"/>
                  </a:cxn>
                  <a:cxn ang="0">
                    <a:pos x="130" y="2"/>
                  </a:cxn>
                  <a:cxn ang="0">
                    <a:pos x="116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8" y="32"/>
                  </a:cxn>
                  <a:cxn ang="0">
                    <a:pos x="48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2" y="44"/>
                  </a:cxn>
                  <a:cxn ang="0">
                    <a:pos x="2" y="164"/>
                  </a:cxn>
                </a:cxnLst>
                <a:rect l="0" t="0" r="r" b="b"/>
                <a:pathLst>
                  <a:path w="188" h="164">
                    <a:moveTo>
                      <a:pt x="2" y="164"/>
                    </a:moveTo>
                    <a:lnTo>
                      <a:pt x="50" y="164"/>
                    </a:lnTo>
                    <a:lnTo>
                      <a:pt x="50" y="88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4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66"/>
                    </a:lnTo>
                    <a:lnTo>
                      <a:pt x="184" y="44"/>
                    </a:lnTo>
                    <a:lnTo>
                      <a:pt x="176" y="26"/>
                    </a:lnTo>
                    <a:lnTo>
                      <a:pt x="162" y="14"/>
                    </a:lnTo>
                    <a:lnTo>
                      <a:pt x="146" y="6"/>
                    </a:lnTo>
                    <a:lnTo>
                      <a:pt x="130" y="2"/>
                    </a:lnTo>
                    <a:lnTo>
                      <a:pt x="116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2" y="44"/>
                    </a:lnTo>
                    <a:lnTo>
                      <a:pt x="2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8" name="Freeform 26"/>
              <p:cNvSpPr>
                <a:spLocks noEditPoints="1"/>
              </p:cNvSpPr>
              <p:nvPr/>
            </p:nvSpPr>
            <p:spPr bwMode="auto">
              <a:xfrm>
                <a:off x="5214" y="4197"/>
                <a:ext cx="37" cy="31"/>
              </a:xfrm>
              <a:custGeom>
                <a:avLst/>
                <a:gdLst/>
                <a:ahLst/>
                <a:cxnLst>
                  <a:cxn ang="0">
                    <a:pos x="202" y="96"/>
                  </a:cxn>
                  <a:cxn ang="0">
                    <a:pos x="202" y="86"/>
                  </a:cxn>
                  <a:cxn ang="0">
                    <a:pos x="198" y="60"/>
                  </a:cxn>
                  <a:cxn ang="0">
                    <a:pos x="190" y="40"/>
                  </a:cxn>
                  <a:cxn ang="0">
                    <a:pos x="178" y="24"/>
                  </a:cxn>
                  <a:cxn ang="0">
                    <a:pos x="162" y="12"/>
                  </a:cxn>
                  <a:cxn ang="0">
                    <a:pos x="144" y="6"/>
                  </a:cxn>
                  <a:cxn ang="0">
                    <a:pos x="124" y="2"/>
                  </a:cxn>
                  <a:cxn ang="0">
                    <a:pos x="104" y="0"/>
                  </a:cxn>
                  <a:cxn ang="0">
                    <a:pos x="72" y="2"/>
                  </a:cxn>
                  <a:cxn ang="0">
                    <a:pos x="48" y="10"/>
                  </a:cxn>
                  <a:cxn ang="0">
                    <a:pos x="30" y="20"/>
                  </a:cxn>
                  <a:cxn ang="0">
                    <a:pos x="16" y="34"/>
                  </a:cxn>
                  <a:cxn ang="0">
                    <a:pos x="6" y="50"/>
                  </a:cxn>
                  <a:cxn ang="0">
                    <a:pos x="2" y="66"/>
                  </a:cxn>
                  <a:cxn ang="0">
                    <a:pos x="0" y="86"/>
                  </a:cxn>
                  <a:cxn ang="0">
                    <a:pos x="2" y="104"/>
                  </a:cxn>
                  <a:cxn ang="0">
                    <a:pos x="6" y="122"/>
                  </a:cxn>
                  <a:cxn ang="0">
                    <a:pos x="16" y="138"/>
                  </a:cxn>
                  <a:cxn ang="0">
                    <a:pos x="30" y="150"/>
                  </a:cxn>
                  <a:cxn ang="0">
                    <a:pos x="48" y="162"/>
                  </a:cxn>
                  <a:cxn ang="0">
                    <a:pos x="72" y="168"/>
                  </a:cxn>
                  <a:cxn ang="0">
                    <a:pos x="104" y="170"/>
                  </a:cxn>
                  <a:cxn ang="0">
                    <a:pos x="122" y="170"/>
                  </a:cxn>
                  <a:cxn ang="0">
                    <a:pos x="142" y="166"/>
                  </a:cxn>
                  <a:cxn ang="0">
                    <a:pos x="160" y="162"/>
                  </a:cxn>
                  <a:cxn ang="0">
                    <a:pos x="178" y="152"/>
                  </a:cxn>
                  <a:cxn ang="0">
                    <a:pos x="190" y="140"/>
                  </a:cxn>
                  <a:cxn ang="0">
                    <a:pos x="196" y="122"/>
                  </a:cxn>
                  <a:cxn ang="0">
                    <a:pos x="146" y="122"/>
                  </a:cxn>
                  <a:cxn ang="0">
                    <a:pos x="140" y="132"/>
                  </a:cxn>
                  <a:cxn ang="0">
                    <a:pos x="128" y="138"/>
                  </a:cxn>
                  <a:cxn ang="0">
                    <a:pos x="116" y="142"/>
                  </a:cxn>
                  <a:cxn ang="0">
                    <a:pos x="106" y="142"/>
                  </a:cxn>
                  <a:cxn ang="0">
                    <a:pos x="88" y="140"/>
                  </a:cxn>
                  <a:cxn ang="0">
                    <a:pos x="74" y="136"/>
                  </a:cxn>
                  <a:cxn ang="0">
                    <a:pos x="62" y="126"/>
                  </a:cxn>
                  <a:cxn ang="0">
                    <a:pos x="54" y="114"/>
                  </a:cxn>
                  <a:cxn ang="0">
                    <a:pos x="50" y="96"/>
                  </a:cxn>
                  <a:cxn ang="0">
                    <a:pos x="202" y="96"/>
                  </a:cxn>
                  <a:cxn ang="0">
                    <a:pos x="50" y="68"/>
                  </a:cxn>
                  <a:cxn ang="0">
                    <a:pos x="56" y="50"/>
                  </a:cxn>
                  <a:cxn ang="0">
                    <a:pos x="68" y="38"/>
                  </a:cxn>
                  <a:cxn ang="0">
                    <a:pos x="84" y="30"/>
                  </a:cxn>
                  <a:cxn ang="0">
                    <a:pos x="100" y="28"/>
                  </a:cxn>
                  <a:cxn ang="0">
                    <a:pos x="120" y="30"/>
                  </a:cxn>
                  <a:cxn ang="0">
                    <a:pos x="134" y="38"/>
                  </a:cxn>
                  <a:cxn ang="0">
                    <a:pos x="146" y="50"/>
                  </a:cxn>
                  <a:cxn ang="0">
                    <a:pos x="152" y="68"/>
                  </a:cxn>
                  <a:cxn ang="0">
                    <a:pos x="50" y="68"/>
                  </a:cxn>
                </a:cxnLst>
                <a:rect l="0" t="0" r="r" b="b"/>
                <a:pathLst>
                  <a:path w="202" h="170">
                    <a:moveTo>
                      <a:pt x="202" y="96"/>
                    </a:moveTo>
                    <a:lnTo>
                      <a:pt x="202" y="86"/>
                    </a:lnTo>
                    <a:lnTo>
                      <a:pt x="198" y="60"/>
                    </a:lnTo>
                    <a:lnTo>
                      <a:pt x="190" y="40"/>
                    </a:lnTo>
                    <a:lnTo>
                      <a:pt x="178" y="24"/>
                    </a:lnTo>
                    <a:lnTo>
                      <a:pt x="162" y="12"/>
                    </a:lnTo>
                    <a:lnTo>
                      <a:pt x="144" y="6"/>
                    </a:lnTo>
                    <a:lnTo>
                      <a:pt x="124" y="2"/>
                    </a:lnTo>
                    <a:lnTo>
                      <a:pt x="104" y="0"/>
                    </a:lnTo>
                    <a:lnTo>
                      <a:pt x="72" y="2"/>
                    </a:lnTo>
                    <a:lnTo>
                      <a:pt x="48" y="10"/>
                    </a:lnTo>
                    <a:lnTo>
                      <a:pt x="30" y="20"/>
                    </a:lnTo>
                    <a:lnTo>
                      <a:pt x="16" y="34"/>
                    </a:lnTo>
                    <a:lnTo>
                      <a:pt x="6" y="50"/>
                    </a:lnTo>
                    <a:lnTo>
                      <a:pt x="2" y="66"/>
                    </a:lnTo>
                    <a:lnTo>
                      <a:pt x="0" y="86"/>
                    </a:lnTo>
                    <a:lnTo>
                      <a:pt x="2" y="104"/>
                    </a:lnTo>
                    <a:lnTo>
                      <a:pt x="6" y="122"/>
                    </a:lnTo>
                    <a:lnTo>
                      <a:pt x="16" y="138"/>
                    </a:lnTo>
                    <a:lnTo>
                      <a:pt x="30" y="150"/>
                    </a:lnTo>
                    <a:lnTo>
                      <a:pt x="48" y="162"/>
                    </a:lnTo>
                    <a:lnTo>
                      <a:pt x="72" y="168"/>
                    </a:lnTo>
                    <a:lnTo>
                      <a:pt x="104" y="170"/>
                    </a:lnTo>
                    <a:lnTo>
                      <a:pt x="122" y="170"/>
                    </a:lnTo>
                    <a:lnTo>
                      <a:pt x="142" y="166"/>
                    </a:lnTo>
                    <a:lnTo>
                      <a:pt x="160" y="162"/>
                    </a:lnTo>
                    <a:lnTo>
                      <a:pt x="178" y="152"/>
                    </a:lnTo>
                    <a:lnTo>
                      <a:pt x="190" y="140"/>
                    </a:lnTo>
                    <a:lnTo>
                      <a:pt x="196" y="122"/>
                    </a:lnTo>
                    <a:lnTo>
                      <a:pt x="146" y="122"/>
                    </a:lnTo>
                    <a:lnTo>
                      <a:pt x="140" y="132"/>
                    </a:lnTo>
                    <a:lnTo>
                      <a:pt x="128" y="138"/>
                    </a:lnTo>
                    <a:lnTo>
                      <a:pt x="116" y="142"/>
                    </a:lnTo>
                    <a:lnTo>
                      <a:pt x="106" y="142"/>
                    </a:lnTo>
                    <a:lnTo>
                      <a:pt x="88" y="140"/>
                    </a:lnTo>
                    <a:lnTo>
                      <a:pt x="74" y="136"/>
                    </a:lnTo>
                    <a:lnTo>
                      <a:pt x="62" y="126"/>
                    </a:lnTo>
                    <a:lnTo>
                      <a:pt x="54" y="114"/>
                    </a:lnTo>
                    <a:lnTo>
                      <a:pt x="50" y="96"/>
                    </a:lnTo>
                    <a:lnTo>
                      <a:pt x="202" y="96"/>
                    </a:lnTo>
                    <a:close/>
                    <a:moveTo>
                      <a:pt x="50" y="68"/>
                    </a:moveTo>
                    <a:lnTo>
                      <a:pt x="56" y="50"/>
                    </a:lnTo>
                    <a:lnTo>
                      <a:pt x="68" y="38"/>
                    </a:lnTo>
                    <a:lnTo>
                      <a:pt x="84" y="30"/>
                    </a:lnTo>
                    <a:lnTo>
                      <a:pt x="100" y="28"/>
                    </a:lnTo>
                    <a:lnTo>
                      <a:pt x="120" y="30"/>
                    </a:lnTo>
                    <a:lnTo>
                      <a:pt x="134" y="38"/>
                    </a:lnTo>
                    <a:lnTo>
                      <a:pt x="146" y="50"/>
                    </a:lnTo>
                    <a:lnTo>
                      <a:pt x="152" y="68"/>
                    </a:lnTo>
                    <a:lnTo>
                      <a:pt x="50" y="6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grpSp>
            <p:nvGrpSpPr>
              <p:cNvPr id="5" name="Group 27"/>
              <p:cNvGrpSpPr>
                <a:grpSpLocks noChangeAspect="1"/>
              </p:cNvGrpSpPr>
              <p:nvPr/>
            </p:nvGrpSpPr>
            <p:grpSpPr bwMode="auto">
              <a:xfrm>
                <a:off x="5277" y="4189"/>
                <a:ext cx="259" cy="39"/>
                <a:chOff x="3602" y="2626"/>
                <a:chExt cx="1436" cy="212"/>
              </a:xfrm>
            </p:grpSpPr>
            <p:sp>
              <p:nvSpPr>
                <p:cNvPr id="20" name="Freeform 28"/>
                <p:cNvSpPr>
                  <a:spLocks noEditPoints="1"/>
                </p:cNvSpPr>
                <p:nvPr/>
              </p:nvSpPr>
              <p:spPr bwMode="auto">
                <a:xfrm>
                  <a:off x="3601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200" y="86"/>
                    </a:cxn>
                    <a:cxn ang="0">
                      <a:pos x="198" y="60"/>
                    </a:cxn>
                    <a:cxn ang="0">
                      <a:pos x="190" y="40"/>
                    </a:cxn>
                    <a:cxn ang="0">
                      <a:pos x="176" y="24"/>
                    </a:cxn>
                    <a:cxn ang="0">
                      <a:pos x="162" y="12"/>
                    </a:cxn>
                    <a:cxn ang="0">
                      <a:pos x="142" y="6"/>
                    </a:cxn>
                    <a:cxn ang="0">
                      <a:pos x="124" y="2"/>
                    </a:cxn>
                    <a:cxn ang="0">
                      <a:pos x="104" y="0"/>
                    </a:cxn>
                    <a:cxn ang="0">
                      <a:pos x="72" y="2"/>
                    </a:cxn>
                    <a:cxn ang="0">
                      <a:pos x="48" y="10"/>
                    </a:cxn>
                    <a:cxn ang="0">
                      <a:pos x="28" y="20"/>
                    </a:cxn>
                    <a:cxn ang="0">
                      <a:pos x="16" y="34"/>
                    </a:cxn>
                    <a:cxn ang="0">
                      <a:pos x="6" y="50"/>
                    </a:cxn>
                    <a:cxn ang="0">
                      <a:pos x="2" y="66"/>
                    </a:cxn>
                    <a:cxn ang="0">
                      <a:pos x="0" y="86"/>
                    </a:cxn>
                    <a:cxn ang="0">
                      <a:pos x="2" y="104"/>
                    </a:cxn>
                    <a:cxn ang="0">
                      <a:pos x="6" y="122"/>
                    </a:cxn>
                    <a:cxn ang="0">
                      <a:pos x="16" y="138"/>
                    </a:cxn>
                    <a:cxn ang="0">
                      <a:pos x="28" y="150"/>
                    </a:cxn>
                    <a:cxn ang="0">
                      <a:pos x="48" y="162"/>
                    </a:cxn>
                    <a:cxn ang="0">
                      <a:pos x="72" y="168"/>
                    </a:cxn>
                    <a:cxn ang="0">
                      <a:pos x="104" y="170"/>
                    </a:cxn>
                    <a:cxn ang="0">
                      <a:pos x="122" y="170"/>
                    </a:cxn>
                    <a:cxn ang="0">
                      <a:pos x="140" y="166"/>
                    </a:cxn>
                    <a:cxn ang="0">
                      <a:pos x="160" y="162"/>
                    </a:cxn>
                    <a:cxn ang="0">
                      <a:pos x="178" y="152"/>
                    </a:cxn>
                    <a:cxn ang="0">
                      <a:pos x="190" y="140"/>
                    </a:cxn>
                    <a:cxn ang="0">
                      <a:pos x="196" y="122"/>
                    </a:cxn>
                    <a:cxn ang="0">
                      <a:pos x="146" y="122"/>
                    </a:cxn>
                    <a:cxn ang="0">
                      <a:pos x="138" y="132"/>
                    </a:cxn>
                    <a:cxn ang="0">
                      <a:pos x="128" y="138"/>
                    </a:cxn>
                    <a:cxn ang="0">
                      <a:pos x="116" y="142"/>
                    </a:cxn>
                    <a:cxn ang="0">
                      <a:pos x="104" y="142"/>
                    </a:cxn>
                    <a:cxn ang="0">
                      <a:pos x="88" y="140"/>
                    </a:cxn>
                    <a:cxn ang="0">
                      <a:pos x="74" y="136"/>
                    </a:cxn>
                    <a:cxn ang="0">
                      <a:pos x="62" y="126"/>
                    </a:cxn>
                    <a:cxn ang="0">
                      <a:pos x="52" y="114"/>
                    </a:cxn>
                    <a:cxn ang="0">
                      <a:pos x="50" y="96"/>
                    </a:cxn>
                    <a:cxn ang="0">
                      <a:pos x="200" y="96"/>
                    </a:cxn>
                    <a:cxn ang="0">
                      <a:pos x="50" y="68"/>
                    </a:cxn>
                    <a:cxn ang="0">
                      <a:pos x="56" y="50"/>
                    </a:cxn>
                    <a:cxn ang="0">
                      <a:pos x="68" y="38"/>
                    </a:cxn>
                    <a:cxn ang="0">
                      <a:pos x="82" y="30"/>
                    </a:cxn>
                    <a:cxn ang="0">
                      <a:pos x="100" y="28"/>
                    </a:cxn>
                    <a:cxn ang="0">
                      <a:pos x="118" y="30"/>
                    </a:cxn>
                    <a:cxn ang="0">
                      <a:pos x="134" y="38"/>
                    </a:cxn>
                    <a:cxn ang="0">
                      <a:pos x="146" y="50"/>
                    </a:cxn>
                    <a:cxn ang="0">
                      <a:pos x="150" y="68"/>
                    </a:cxn>
                    <a:cxn ang="0">
                      <a:pos x="50" y="68"/>
                    </a:cxn>
                  </a:cxnLst>
                  <a:rect l="0" t="0" r="r" b="b"/>
                  <a:pathLst>
                    <a:path w="200" h="170">
                      <a:moveTo>
                        <a:pt x="200" y="96"/>
                      </a:moveTo>
                      <a:lnTo>
                        <a:pt x="200" y="86"/>
                      </a:lnTo>
                      <a:lnTo>
                        <a:pt x="198" y="60"/>
                      </a:lnTo>
                      <a:lnTo>
                        <a:pt x="190" y="40"/>
                      </a:lnTo>
                      <a:lnTo>
                        <a:pt x="176" y="24"/>
                      </a:lnTo>
                      <a:lnTo>
                        <a:pt x="162" y="12"/>
                      </a:lnTo>
                      <a:lnTo>
                        <a:pt x="142" y="6"/>
                      </a:lnTo>
                      <a:lnTo>
                        <a:pt x="124" y="2"/>
                      </a:lnTo>
                      <a:lnTo>
                        <a:pt x="104" y="0"/>
                      </a:lnTo>
                      <a:lnTo>
                        <a:pt x="72" y="2"/>
                      </a:lnTo>
                      <a:lnTo>
                        <a:pt x="48" y="10"/>
                      </a:lnTo>
                      <a:lnTo>
                        <a:pt x="28" y="20"/>
                      </a:lnTo>
                      <a:lnTo>
                        <a:pt x="16" y="34"/>
                      </a:lnTo>
                      <a:lnTo>
                        <a:pt x="6" y="50"/>
                      </a:lnTo>
                      <a:lnTo>
                        <a:pt x="2" y="66"/>
                      </a:lnTo>
                      <a:lnTo>
                        <a:pt x="0" y="86"/>
                      </a:lnTo>
                      <a:lnTo>
                        <a:pt x="2" y="104"/>
                      </a:lnTo>
                      <a:lnTo>
                        <a:pt x="6" y="122"/>
                      </a:lnTo>
                      <a:lnTo>
                        <a:pt x="16" y="138"/>
                      </a:lnTo>
                      <a:lnTo>
                        <a:pt x="28" y="150"/>
                      </a:lnTo>
                      <a:lnTo>
                        <a:pt x="48" y="162"/>
                      </a:lnTo>
                      <a:lnTo>
                        <a:pt x="72" y="168"/>
                      </a:lnTo>
                      <a:lnTo>
                        <a:pt x="104" y="170"/>
                      </a:lnTo>
                      <a:lnTo>
                        <a:pt x="122" y="170"/>
                      </a:lnTo>
                      <a:lnTo>
                        <a:pt x="140" y="166"/>
                      </a:lnTo>
                      <a:lnTo>
                        <a:pt x="160" y="162"/>
                      </a:lnTo>
                      <a:lnTo>
                        <a:pt x="178" y="152"/>
                      </a:lnTo>
                      <a:lnTo>
                        <a:pt x="190" y="140"/>
                      </a:lnTo>
                      <a:lnTo>
                        <a:pt x="196" y="122"/>
                      </a:lnTo>
                      <a:lnTo>
                        <a:pt x="146" y="122"/>
                      </a:lnTo>
                      <a:lnTo>
                        <a:pt x="138" y="132"/>
                      </a:lnTo>
                      <a:lnTo>
                        <a:pt x="128" y="138"/>
                      </a:lnTo>
                      <a:lnTo>
                        <a:pt x="116" y="142"/>
                      </a:lnTo>
                      <a:lnTo>
                        <a:pt x="104" y="142"/>
                      </a:lnTo>
                      <a:lnTo>
                        <a:pt x="88" y="140"/>
                      </a:lnTo>
                      <a:lnTo>
                        <a:pt x="74" y="136"/>
                      </a:lnTo>
                      <a:lnTo>
                        <a:pt x="62" y="126"/>
                      </a:lnTo>
                      <a:lnTo>
                        <a:pt x="52" y="114"/>
                      </a:lnTo>
                      <a:lnTo>
                        <a:pt x="50" y="96"/>
                      </a:lnTo>
                      <a:lnTo>
                        <a:pt x="200" y="96"/>
                      </a:lnTo>
                      <a:close/>
                      <a:moveTo>
                        <a:pt x="50" y="68"/>
                      </a:moveTo>
                      <a:lnTo>
                        <a:pt x="56" y="50"/>
                      </a:lnTo>
                      <a:lnTo>
                        <a:pt x="68" y="38"/>
                      </a:lnTo>
                      <a:lnTo>
                        <a:pt x="82" y="30"/>
                      </a:lnTo>
                      <a:lnTo>
                        <a:pt x="100" y="28"/>
                      </a:lnTo>
                      <a:lnTo>
                        <a:pt x="118" y="30"/>
                      </a:lnTo>
                      <a:lnTo>
                        <a:pt x="134" y="38"/>
                      </a:lnTo>
                      <a:lnTo>
                        <a:pt x="146" y="50"/>
                      </a:lnTo>
                      <a:lnTo>
                        <a:pt x="150" y="68"/>
                      </a:lnTo>
                      <a:lnTo>
                        <a:pt x="50" y="68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1" name="Freeform 29"/>
                <p:cNvSpPr>
                  <a:spLocks/>
                </p:cNvSpPr>
                <p:nvPr/>
              </p:nvSpPr>
              <p:spPr bwMode="auto">
                <a:xfrm>
                  <a:off x="3836" y="2668"/>
                  <a:ext cx="174" cy="170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" y="138"/>
                    </a:cxn>
                    <a:cxn ang="0">
                      <a:pos x="16" y="154"/>
                    </a:cxn>
                    <a:cxn ang="0">
                      <a:pos x="34" y="164"/>
                    </a:cxn>
                    <a:cxn ang="0">
                      <a:pos x="60" y="170"/>
                    </a:cxn>
                    <a:cxn ang="0">
                      <a:pos x="94" y="170"/>
                    </a:cxn>
                    <a:cxn ang="0">
                      <a:pos x="122" y="168"/>
                    </a:cxn>
                    <a:cxn ang="0">
                      <a:pos x="144" y="164"/>
                    </a:cxn>
                    <a:cxn ang="0">
                      <a:pos x="160" y="154"/>
                    </a:cxn>
                    <a:cxn ang="0">
                      <a:pos x="172" y="144"/>
                    </a:cxn>
                    <a:cxn ang="0">
                      <a:pos x="178" y="132"/>
                    </a:cxn>
                    <a:cxn ang="0">
                      <a:pos x="178" y="118"/>
                    </a:cxn>
                    <a:cxn ang="0">
                      <a:pos x="176" y="100"/>
                    </a:cxn>
                    <a:cxn ang="0">
                      <a:pos x="168" y="86"/>
                    </a:cxn>
                    <a:cxn ang="0">
                      <a:pos x="152" y="76"/>
                    </a:cxn>
                    <a:cxn ang="0">
                      <a:pos x="130" y="70"/>
                    </a:cxn>
                    <a:cxn ang="0">
                      <a:pos x="84" y="62"/>
                    </a:cxn>
                    <a:cxn ang="0">
                      <a:pos x="72" y="60"/>
                    </a:cxn>
                    <a:cxn ang="0">
                      <a:pos x="66" y="58"/>
                    </a:cxn>
                    <a:cxn ang="0">
                      <a:pos x="60" y="56"/>
                    </a:cxn>
                    <a:cxn ang="0">
                      <a:pos x="58" y="52"/>
                    </a:cxn>
                    <a:cxn ang="0">
                      <a:pos x="56" y="50"/>
                    </a:cxn>
                    <a:cxn ang="0">
                      <a:pos x="56" y="46"/>
                    </a:cxn>
                    <a:cxn ang="0">
                      <a:pos x="58" y="40"/>
                    </a:cxn>
                    <a:cxn ang="0">
                      <a:pos x="60" y="34"/>
                    </a:cxn>
                    <a:cxn ang="0">
                      <a:pos x="68" y="32"/>
                    </a:cxn>
                    <a:cxn ang="0">
                      <a:pos x="76" y="30"/>
                    </a:cxn>
                    <a:cxn ang="0">
                      <a:pos x="86" y="28"/>
                    </a:cxn>
                    <a:cxn ang="0">
                      <a:pos x="106" y="30"/>
                    </a:cxn>
                    <a:cxn ang="0">
                      <a:pos x="118" y="38"/>
                    </a:cxn>
                    <a:cxn ang="0">
                      <a:pos x="124" y="52"/>
                    </a:cxn>
                    <a:cxn ang="0">
                      <a:pos x="174" y="52"/>
                    </a:cxn>
                    <a:cxn ang="0">
                      <a:pos x="170" y="34"/>
                    </a:cxn>
                    <a:cxn ang="0">
                      <a:pos x="162" y="20"/>
                    </a:cxn>
                    <a:cxn ang="0">
                      <a:pos x="148" y="10"/>
                    </a:cxn>
                    <a:cxn ang="0">
                      <a:pos x="130" y="4"/>
                    </a:cxn>
                    <a:cxn ang="0">
                      <a:pos x="112" y="0"/>
                    </a:cxn>
                    <a:cxn ang="0">
                      <a:pos x="92" y="0"/>
                    </a:cxn>
                    <a:cxn ang="0">
                      <a:pos x="62" y="2"/>
                    </a:cxn>
                    <a:cxn ang="0">
                      <a:pos x="40" y="8"/>
                    </a:cxn>
                    <a:cxn ang="0">
                      <a:pos x="24" y="18"/>
                    </a:cxn>
                    <a:cxn ang="0">
                      <a:pos x="14" y="28"/>
                    </a:cxn>
                    <a:cxn ang="0">
                      <a:pos x="8" y="40"/>
                    </a:cxn>
                    <a:cxn ang="0">
                      <a:pos x="6" y="52"/>
                    </a:cxn>
                    <a:cxn ang="0">
                      <a:pos x="6" y="64"/>
                    </a:cxn>
                    <a:cxn ang="0">
                      <a:pos x="12" y="76"/>
                    </a:cxn>
                    <a:cxn ang="0">
                      <a:pos x="22" y="86"/>
                    </a:cxn>
                    <a:cxn ang="0">
                      <a:pos x="40" y="96"/>
                    </a:cxn>
                    <a:cxn ang="0">
                      <a:pos x="68" y="102"/>
                    </a:cxn>
                    <a:cxn ang="0">
                      <a:pos x="106" y="108"/>
                    </a:cxn>
                    <a:cxn ang="0">
                      <a:pos x="114" y="108"/>
                    </a:cxn>
                    <a:cxn ang="0">
                      <a:pos x="122" y="112"/>
                    </a:cxn>
                    <a:cxn ang="0">
                      <a:pos x="126" y="114"/>
                    </a:cxn>
                    <a:cxn ang="0">
                      <a:pos x="128" y="118"/>
                    </a:cxn>
                    <a:cxn ang="0">
                      <a:pos x="128" y="122"/>
                    </a:cxn>
                    <a:cxn ang="0">
                      <a:pos x="126" y="130"/>
                    </a:cxn>
                    <a:cxn ang="0">
                      <a:pos x="120" y="136"/>
                    </a:cxn>
                    <a:cxn ang="0">
                      <a:pos x="108" y="140"/>
                    </a:cxn>
                    <a:cxn ang="0">
                      <a:pos x="90" y="142"/>
                    </a:cxn>
                    <a:cxn ang="0">
                      <a:pos x="70" y="140"/>
                    </a:cxn>
                    <a:cxn ang="0">
                      <a:pos x="56" y="132"/>
                    </a:cxn>
                    <a:cxn ang="0">
                      <a:pos x="50" y="116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178" h="170">
                      <a:moveTo>
                        <a:pt x="0" y="116"/>
                      </a:moveTo>
                      <a:lnTo>
                        <a:pt x="4" y="138"/>
                      </a:lnTo>
                      <a:lnTo>
                        <a:pt x="16" y="154"/>
                      </a:lnTo>
                      <a:lnTo>
                        <a:pt x="34" y="164"/>
                      </a:lnTo>
                      <a:lnTo>
                        <a:pt x="60" y="170"/>
                      </a:lnTo>
                      <a:lnTo>
                        <a:pt x="94" y="170"/>
                      </a:lnTo>
                      <a:lnTo>
                        <a:pt x="122" y="168"/>
                      </a:lnTo>
                      <a:lnTo>
                        <a:pt x="144" y="164"/>
                      </a:lnTo>
                      <a:lnTo>
                        <a:pt x="160" y="154"/>
                      </a:lnTo>
                      <a:lnTo>
                        <a:pt x="172" y="144"/>
                      </a:lnTo>
                      <a:lnTo>
                        <a:pt x="178" y="132"/>
                      </a:lnTo>
                      <a:lnTo>
                        <a:pt x="178" y="118"/>
                      </a:lnTo>
                      <a:lnTo>
                        <a:pt x="176" y="100"/>
                      </a:lnTo>
                      <a:lnTo>
                        <a:pt x="168" y="86"/>
                      </a:lnTo>
                      <a:lnTo>
                        <a:pt x="152" y="76"/>
                      </a:lnTo>
                      <a:lnTo>
                        <a:pt x="130" y="70"/>
                      </a:lnTo>
                      <a:lnTo>
                        <a:pt x="84" y="62"/>
                      </a:lnTo>
                      <a:lnTo>
                        <a:pt x="72" y="60"/>
                      </a:lnTo>
                      <a:lnTo>
                        <a:pt x="66" y="58"/>
                      </a:lnTo>
                      <a:lnTo>
                        <a:pt x="60" y="56"/>
                      </a:lnTo>
                      <a:lnTo>
                        <a:pt x="58" y="52"/>
                      </a:lnTo>
                      <a:lnTo>
                        <a:pt x="56" y="50"/>
                      </a:lnTo>
                      <a:lnTo>
                        <a:pt x="56" y="46"/>
                      </a:lnTo>
                      <a:lnTo>
                        <a:pt x="58" y="40"/>
                      </a:lnTo>
                      <a:lnTo>
                        <a:pt x="60" y="34"/>
                      </a:lnTo>
                      <a:lnTo>
                        <a:pt x="68" y="32"/>
                      </a:lnTo>
                      <a:lnTo>
                        <a:pt x="76" y="30"/>
                      </a:lnTo>
                      <a:lnTo>
                        <a:pt x="86" y="28"/>
                      </a:lnTo>
                      <a:lnTo>
                        <a:pt x="106" y="30"/>
                      </a:lnTo>
                      <a:lnTo>
                        <a:pt x="118" y="38"/>
                      </a:lnTo>
                      <a:lnTo>
                        <a:pt x="124" y="52"/>
                      </a:lnTo>
                      <a:lnTo>
                        <a:pt x="174" y="52"/>
                      </a:lnTo>
                      <a:lnTo>
                        <a:pt x="170" y="34"/>
                      </a:lnTo>
                      <a:lnTo>
                        <a:pt x="162" y="20"/>
                      </a:lnTo>
                      <a:lnTo>
                        <a:pt x="148" y="10"/>
                      </a:lnTo>
                      <a:lnTo>
                        <a:pt x="130" y="4"/>
                      </a:lnTo>
                      <a:lnTo>
                        <a:pt x="112" y="0"/>
                      </a:lnTo>
                      <a:lnTo>
                        <a:pt x="92" y="0"/>
                      </a:lnTo>
                      <a:lnTo>
                        <a:pt x="62" y="2"/>
                      </a:lnTo>
                      <a:lnTo>
                        <a:pt x="40" y="8"/>
                      </a:lnTo>
                      <a:lnTo>
                        <a:pt x="24" y="18"/>
                      </a:lnTo>
                      <a:lnTo>
                        <a:pt x="14" y="28"/>
                      </a:lnTo>
                      <a:lnTo>
                        <a:pt x="8" y="40"/>
                      </a:lnTo>
                      <a:lnTo>
                        <a:pt x="6" y="52"/>
                      </a:lnTo>
                      <a:lnTo>
                        <a:pt x="6" y="64"/>
                      </a:lnTo>
                      <a:lnTo>
                        <a:pt x="12" y="76"/>
                      </a:lnTo>
                      <a:lnTo>
                        <a:pt x="22" y="86"/>
                      </a:lnTo>
                      <a:lnTo>
                        <a:pt x="40" y="96"/>
                      </a:lnTo>
                      <a:lnTo>
                        <a:pt x="68" y="102"/>
                      </a:lnTo>
                      <a:lnTo>
                        <a:pt x="106" y="108"/>
                      </a:lnTo>
                      <a:lnTo>
                        <a:pt x="114" y="108"/>
                      </a:lnTo>
                      <a:lnTo>
                        <a:pt x="122" y="112"/>
                      </a:lnTo>
                      <a:lnTo>
                        <a:pt x="126" y="114"/>
                      </a:lnTo>
                      <a:lnTo>
                        <a:pt x="128" y="118"/>
                      </a:lnTo>
                      <a:lnTo>
                        <a:pt x="128" y="122"/>
                      </a:lnTo>
                      <a:lnTo>
                        <a:pt x="126" y="130"/>
                      </a:lnTo>
                      <a:lnTo>
                        <a:pt x="120" y="136"/>
                      </a:lnTo>
                      <a:lnTo>
                        <a:pt x="108" y="140"/>
                      </a:lnTo>
                      <a:lnTo>
                        <a:pt x="90" y="142"/>
                      </a:lnTo>
                      <a:lnTo>
                        <a:pt x="70" y="140"/>
                      </a:lnTo>
                      <a:lnTo>
                        <a:pt x="56" y="132"/>
                      </a:lnTo>
                      <a:lnTo>
                        <a:pt x="50" y="116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2" name="Freeform 30"/>
                <p:cNvSpPr>
                  <a:spLocks/>
                </p:cNvSpPr>
                <p:nvPr/>
              </p:nvSpPr>
              <p:spPr bwMode="auto">
                <a:xfrm>
                  <a:off x="4032" y="2623"/>
                  <a:ext cx="151" cy="215"/>
                </a:xfrm>
                <a:custGeom>
                  <a:avLst/>
                  <a:gdLst/>
                  <a:ahLst/>
                  <a:cxnLst>
                    <a:cxn ang="0">
                      <a:pos x="44" y="14"/>
                    </a:cxn>
                    <a:cxn ang="0">
                      <a:pos x="44" y="48"/>
                    </a:cxn>
                    <a:cxn ang="0">
                      <a:pos x="0" y="48"/>
                    </a:cxn>
                    <a:cxn ang="0">
                      <a:pos x="0" y="78"/>
                    </a:cxn>
                    <a:cxn ang="0">
                      <a:pos x="44" y="78"/>
                    </a:cxn>
                    <a:cxn ang="0">
                      <a:pos x="44" y="156"/>
                    </a:cxn>
                    <a:cxn ang="0">
                      <a:pos x="46" y="176"/>
                    </a:cxn>
                    <a:cxn ang="0">
                      <a:pos x="52" y="192"/>
                    </a:cxn>
                    <a:cxn ang="0">
                      <a:pos x="64" y="202"/>
                    </a:cxn>
                    <a:cxn ang="0">
                      <a:pos x="82" y="208"/>
                    </a:cxn>
                    <a:cxn ang="0">
                      <a:pos x="106" y="210"/>
                    </a:cxn>
                    <a:cxn ang="0">
                      <a:pos x="126" y="208"/>
                    </a:cxn>
                    <a:cxn ang="0">
                      <a:pos x="148" y="206"/>
                    </a:cxn>
                    <a:cxn ang="0">
                      <a:pos x="148" y="176"/>
                    </a:cxn>
                    <a:cxn ang="0">
                      <a:pos x="142" y="178"/>
                    </a:cxn>
                    <a:cxn ang="0">
                      <a:pos x="134" y="178"/>
                    </a:cxn>
                    <a:cxn ang="0">
                      <a:pos x="126" y="180"/>
                    </a:cxn>
                    <a:cxn ang="0">
                      <a:pos x="118" y="180"/>
                    </a:cxn>
                    <a:cxn ang="0">
                      <a:pos x="110" y="178"/>
                    </a:cxn>
                    <a:cxn ang="0">
                      <a:pos x="102" y="176"/>
                    </a:cxn>
                    <a:cxn ang="0">
                      <a:pos x="98" y="172"/>
                    </a:cxn>
                    <a:cxn ang="0">
                      <a:pos x="94" y="166"/>
                    </a:cxn>
                    <a:cxn ang="0">
                      <a:pos x="92" y="160"/>
                    </a:cxn>
                    <a:cxn ang="0">
                      <a:pos x="92" y="152"/>
                    </a:cxn>
                    <a:cxn ang="0">
                      <a:pos x="92" y="78"/>
                    </a:cxn>
                    <a:cxn ang="0">
                      <a:pos x="148" y="78"/>
                    </a:cxn>
                    <a:cxn ang="0">
                      <a:pos x="148" y="48"/>
                    </a:cxn>
                    <a:cxn ang="0">
                      <a:pos x="92" y="48"/>
                    </a:cxn>
                    <a:cxn ang="0">
                      <a:pos x="92" y="0"/>
                    </a:cxn>
                    <a:cxn ang="0">
                      <a:pos x="44" y="14"/>
                    </a:cxn>
                  </a:cxnLst>
                  <a:rect l="0" t="0" r="r" b="b"/>
                  <a:pathLst>
                    <a:path w="148" h="210">
                      <a:moveTo>
                        <a:pt x="44" y="14"/>
                      </a:moveTo>
                      <a:lnTo>
                        <a:pt x="44" y="48"/>
                      </a:lnTo>
                      <a:lnTo>
                        <a:pt x="0" y="48"/>
                      </a:lnTo>
                      <a:lnTo>
                        <a:pt x="0" y="78"/>
                      </a:lnTo>
                      <a:lnTo>
                        <a:pt x="44" y="78"/>
                      </a:lnTo>
                      <a:lnTo>
                        <a:pt x="44" y="156"/>
                      </a:lnTo>
                      <a:lnTo>
                        <a:pt x="46" y="176"/>
                      </a:lnTo>
                      <a:lnTo>
                        <a:pt x="52" y="192"/>
                      </a:lnTo>
                      <a:lnTo>
                        <a:pt x="64" y="202"/>
                      </a:lnTo>
                      <a:lnTo>
                        <a:pt x="82" y="208"/>
                      </a:lnTo>
                      <a:lnTo>
                        <a:pt x="106" y="210"/>
                      </a:lnTo>
                      <a:lnTo>
                        <a:pt x="126" y="208"/>
                      </a:lnTo>
                      <a:lnTo>
                        <a:pt x="148" y="206"/>
                      </a:lnTo>
                      <a:lnTo>
                        <a:pt x="148" y="176"/>
                      </a:lnTo>
                      <a:lnTo>
                        <a:pt x="142" y="178"/>
                      </a:lnTo>
                      <a:lnTo>
                        <a:pt x="134" y="178"/>
                      </a:lnTo>
                      <a:lnTo>
                        <a:pt x="126" y="180"/>
                      </a:lnTo>
                      <a:lnTo>
                        <a:pt x="118" y="180"/>
                      </a:lnTo>
                      <a:lnTo>
                        <a:pt x="110" y="178"/>
                      </a:lnTo>
                      <a:lnTo>
                        <a:pt x="102" y="176"/>
                      </a:lnTo>
                      <a:lnTo>
                        <a:pt x="98" y="172"/>
                      </a:lnTo>
                      <a:lnTo>
                        <a:pt x="94" y="166"/>
                      </a:lnTo>
                      <a:lnTo>
                        <a:pt x="92" y="160"/>
                      </a:lnTo>
                      <a:lnTo>
                        <a:pt x="92" y="152"/>
                      </a:lnTo>
                      <a:lnTo>
                        <a:pt x="92" y="78"/>
                      </a:lnTo>
                      <a:lnTo>
                        <a:pt x="148" y="78"/>
                      </a:lnTo>
                      <a:lnTo>
                        <a:pt x="148" y="48"/>
                      </a:lnTo>
                      <a:lnTo>
                        <a:pt x="92" y="48"/>
                      </a:lnTo>
                      <a:lnTo>
                        <a:pt x="92" y="0"/>
                      </a:lnTo>
                      <a:lnTo>
                        <a:pt x="44" y="14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3" name="Freeform 31"/>
                <p:cNvSpPr>
                  <a:spLocks noEditPoints="1"/>
                </p:cNvSpPr>
                <p:nvPr/>
              </p:nvSpPr>
              <p:spPr bwMode="auto">
                <a:xfrm>
                  <a:off x="4214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200" y="86"/>
                    </a:cxn>
                    <a:cxn ang="0">
                      <a:pos x="198" y="60"/>
                    </a:cxn>
                    <a:cxn ang="0">
                      <a:pos x="190" y="40"/>
                    </a:cxn>
                    <a:cxn ang="0">
                      <a:pos x="176" y="24"/>
                    </a:cxn>
                    <a:cxn ang="0">
                      <a:pos x="160" y="12"/>
                    </a:cxn>
                    <a:cxn ang="0">
                      <a:pos x="142" y="6"/>
                    </a:cxn>
                    <a:cxn ang="0">
                      <a:pos x="122" y="2"/>
                    </a:cxn>
                    <a:cxn ang="0">
                      <a:pos x="104" y="0"/>
                    </a:cxn>
                    <a:cxn ang="0">
                      <a:pos x="72" y="2"/>
                    </a:cxn>
                    <a:cxn ang="0">
                      <a:pos x="48" y="10"/>
                    </a:cxn>
                    <a:cxn ang="0">
                      <a:pos x="28" y="20"/>
                    </a:cxn>
                    <a:cxn ang="0">
                      <a:pos x="14" y="34"/>
                    </a:cxn>
                    <a:cxn ang="0">
                      <a:pos x="6" y="50"/>
                    </a:cxn>
                    <a:cxn ang="0">
                      <a:pos x="2" y="66"/>
                    </a:cxn>
                    <a:cxn ang="0">
                      <a:pos x="0" y="86"/>
                    </a:cxn>
                    <a:cxn ang="0">
                      <a:pos x="2" y="104"/>
                    </a:cxn>
                    <a:cxn ang="0">
                      <a:pos x="6" y="122"/>
                    </a:cxn>
                    <a:cxn ang="0">
                      <a:pos x="14" y="138"/>
                    </a:cxn>
                    <a:cxn ang="0">
                      <a:pos x="28" y="150"/>
                    </a:cxn>
                    <a:cxn ang="0">
                      <a:pos x="48" y="162"/>
                    </a:cxn>
                    <a:cxn ang="0">
                      <a:pos x="72" y="168"/>
                    </a:cxn>
                    <a:cxn ang="0">
                      <a:pos x="104" y="170"/>
                    </a:cxn>
                    <a:cxn ang="0">
                      <a:pos x="120" y="170"/>
                    </a:cxn>
                    <a:cxn ang="0">
                      <a:pos x="140" y="166"/>
                    </a:cxn>
                    <a:cxn ang="0">
                      <a:pos x="160" y="162"/>
                    </a:cxn>
                    <a:cxn ang="0">
                      <a:pos x="178" y="152"/>
                    </a:cxn>
                    <a:cxn ang="0">
                      <a:pos x="190" y="140"/>
                    </a:cxn>
                    <a:cxn ang="0">
                      <a:pos x="196" y="122"/>
                    </a:cxn>
                    <a:cxn ang="0">
                      <a:pos x="144" y="122"/>
                    </a:cxn>
                    <a:cxn ang="0">
                      <a:pos x="138" y="132"/>
                    </a:cxn>
                    <a:cxn ang="0">
                      <a:pos x="128" y="138"/>
                    </a:cxn>
                    <a:cxn ang="0">
                      <a:pos x="116" y="142"/>
                    </a:cxn>
                    <a:cxn ang="0">
                      <a:pos x="104" y="142"/>
                    </a:cxn>
                    <a:cxn ang="0">
                      <a:pos x="88" y="140"/>
                    </a:cxn>
                    <a:cxn ang="0">
                      <a:pos x="74" y="136"/>
                    </a:cxn>
                    <a:cxn ang="0">
                      <a:pos x="62" y="126"/>
                    </a:cxn>
                    <a:cxn ang="0">
                      <a:pos x="52" y="114"/>
                    </a:cxn>
                    <a:cxn ang="0">
                      <a:pos x="50" y="96"/>
                    </a:cxn>
                    <a:cxn ang="0">
                      <a:pos x="200" y="96"/>
                    </a:cxn>
                    <a:cxn ang="0">
                      <a:pos x="50" y="68"/>
                    </a:cxn>
                    <a:cxn ang="0">
                      <a:pos x="56" y="50"/>
                    </a:cxn>
                    <a:cxn ang="0">
                      <a:pos x="66" y="38"/>
                    </a:cxn>
                    <a:cxn ang="0">
                      <a:pos x="82" y="30"/>
                    </a:cxn>
                    <a:cxn ang="0">
                      <a:pos x="100" y="28"/>
                    </a:cxn>
                    <a:cxn ang="0">
                      <a:pos x="118" y="30"/>
                    </a:cxn>
                    <a:cxn ang="0">
                      <a:pos x="134" y="38"/>
                    </a:cxn>
                    <a:cxn ang="0">
                      <a:pos x="146" y="50"/>
                    </a:cxn>
                    <a:cxn ang="0">
                      <a:pos x="150" y="68"/>
                    </a:cxn>
                    <a:cxn ang="0">
                      <a:pos x="50" y="68"/>
                    </a:cxn>
                  </a:cxnLst>
                  <a:rect l="0" t="0" r="r" b="b"/>
                  <a:pathLst>
                    <a:path w="200" h="170">
                      <a:moveTo>
                        <a:pt x="200" y="96"/>
                      </a:moveTo>
                      <a:lnTo>
                        <a:pt x="200" y="86"/>
                      </a:lnTo>
                      <a:lnTo>
                        <a:pt x="198" y="60"/>
                      </a:lnTo>
                      <a:lnTo>
                        <a:pt x="190" y="40"/>
                      </a:lnTo>
                      <a:lnTo>
                        <a:pt x="176" y="24"/>
                      </a:lnTo>
                      <a:lnTo>
                        <a:pt x="160" y="12"/>
                      </a:lnTo>
                      <a:lnTo>
                        <a:pt x="142" y="6"/>
                      </a:lnTo>
                      <a:lnTo>
                        <a:pt x="122" y="2"/>
                      </a:lnTo>
                      <a:lnTo>
                        <a:pt x="104" y="0"/>
                      </a:lnTo>
                      <a:lnTo>
                        <a:pt x="72" y="2"/>
                      </a:lnTo>
                      <a:lnTo>
                        <a:pt x="48" y="10"/>
                      </a:lnTo>
                      <a:lnTo>
                        <a:pt x="28" y="20"/>
                      </a:lnTo>
                      <a:lnTo>
                        <a:pt x="14" y="34"/>
                      </a:lnTo>
                      <a:lnTo>
                        <a:pt x="6" y="50"/>
                      </a:lnTo>
                      <a:lnTo>
                        <a:pt x="2" y="66"/>
                      </a:lnTo>
                      <a:lnTo>
                        <a:pt x="0" y="86"/>
                      </a:lnTo>
                      <a:lnTo>
                        <a:pt x="2" y="104"/>
                      </a:lnTo>
                      <a:lnTo>
                        <a:pt x="6" y="122"/>
                      </a:lnTo>
                      <a:lnTo>
                        <a:pt x="14" y="138"/>
                      </a:lnTo>
                      <a:lnTo>
                        <a:pt x="28" y="150"/>
                      </a:lnTo>
                      <a:lnTo>
                        <a:pt x="48" y="162"/>
                      </a:lnTo>
                      <a:lnTo>
                        <a:pt x="72" y="168"/>
                      </a:lnTo>
                      <a:lnTo>
                        <a:pt x="104" y="170"/>
                      </a:lnTo>
                      <a:lnTo>
                        <a:pt x="120" y="170"/>
                      </a:lnTo>
                      <a:lnTo>
                        <a:pt x="140" y="166"/>
                      </a:lnTo>
                      <a:lnTo>
                        <a:pt x="160" y="162"/>
                      </a:lnTo>
                      <a:lnTo>
                        <a:pt x="178" y="152"/>
                      </a:lnTo>
                      <a:lnTo>
                        <a:pt x="190" y="140"/>
                      </a:lnTo>
                      <a:lnTo>
                        <a:pt x="196" y="122"/>
                      </a:lnTo>
                      <a:lnTo>
                        <a:pt x="144" y="122"/>
                      </a:lnTo>
                      <a:lnTo>
                        <a:pt x="138" y="132"/>
                      </a:lnTo>
                      <a:lnTo>
                        <a:pt x="128" y="138"/>
                      </a:lnTo>
                      <a:lnTo>
                        <a:pt x="116" y="142"/>
                      </a:lnTo>
                      <a:lnTo>
                        <a:pt x="104" y="142"/>
                      </a:lnTo>
                      <a:lnTo>
                        <a:pt x="88" y="140"/>
                      </a:lnTo>
                      <a:lnTo>
                        <a:pt x="74" y="136"/>
                      </a:lnTo>
                      <a:lnTo>
                        <a:pt x="62" y="126"/>
                      </a:lnTo>
                      <a:lnTo>
                        <a:pt x="52" y="114"/>
                      </a:lnTo>
                      <a:lnTo>
                        <a:pt x="50" y="96"/>
                      </a:lnTo>
                      <a:lnTo>
                        <a:pt x="200" y="96"/>
                      </a:lnTo>
                      <a:close/>
                      <a:moveTo>
                        <a:pt x="50" y="68"/>
                      </a:moveTo>
                      <a:lnTo>
                        <a:pt x="56" y="50"/>
                      </a:lnTo>
                      <a:lnTo>
                        <a:pt x="66" y="38"/>
                      </a:lnTo>
                      <a:lnTo>
                        <a:pt x="82" y="30"/>
                      </a:lnTo>
                      <a:lnTo>
                        <a:pt x="100" y="28"/>
                      </a:lnTo>
                      <a:lnTo>
                        <a:pt x="118" y="30"/>
                      </a:lnTo>
                      <a:lnTo>
                        <a:pt x="134" y="38"/>
                      </a:lnTo>
                      <a:lnTo>
                        <a:pt x="146" y="50"/>
                      </a:lnTo>
                      <a:lnTo>
                        <a:pt x="150" y="68"/>
                      </a:lnTo>
                      <a:lnTo>
                        <a:pt x="50" y="68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4" name="Freeform 32"/>
                <p:cNvSpPr>
                  <a:spLocks/>
                </p:cNvSpPr>
                <p:nvPr/>
              </p:nvSpPr>
              <p:spPr bwMode="auto">
                <a:xfrm>
                  <a:off x="4456" y="2668"/>
                  <a:ext cx="129" cy="163"/>
                </a:xfrm>
                <a:custGeom>
                  <a:avLst/>
                  <a:gdLst/>
                  <a:ahLst/>
                  <a:cxnLst>
                    <a:cxn ang="0">
                      <a:pos x="2" y="162"/>
                    </a:cxn>
                    <a:cxn ang="0">
                      <a:pos x="50" y="162"/>
                    </a:cxn>
                    <a:cxn ang="0">
                      <a:pos x="50" y="98"/>
                    </a:cxn>
                    <a:cxn ang="0">
                      <a:pos x="52" y="76"/>
                    </a:cxn>
                    <a:cxn ang="0">
                      <a:pos x="60" y="58"/>
                    </a:cxn>
                    <a:cxn ang="0">
                      <a:pos x="72" y="46"/>
                    </a:cxn>
                    <a:cxn ang="0">
                      <a:pos x="90" y="40"/>
                    </a:cxn>
                    <a:cxn ang="0">
                      <a:pos x="110" y="38"/>
                    </a:cxn>
                    <a:cxn ang="0">
                      <a:pos x="116" y="38"/>
                    </a:cxn>
                    <a:cxn ang="0">
                      <a:pos x="122" y="38"/>
                    </a:cxn>
                    <a:cxn ang="0">
                      <a:pos x="128" y="40"/>
                    </a:cxn>
                    <a:cxn ang="0">
                      <a:pos x="132" y="40"/>
                    </a:cxn>
                    <a:cxn ang="0">
                      <a:pos x="132" y="4"/>
                    </a:cxn>
                    <a:cxn ang="0">
                      <a:pos x="122" y="2"/>
                    </a:cxn>
                    <a:cxn ang="0">
                      <a:pos x="112" y="0"/>
                    </a:cxn>
                    <a:cxn ang="0">
                      <a:pos x="102" y="0"/>
                    </a:cxn>
                    <a:cxn ang="0">
                      <a:pos x="82" y="2"/>
                    </a:cxn>
                    <a:cxn ang="0">
                      <a:pos x="68" y="8"/>
                    </a:cxn>
                    <a:cxn ang="0">
                      <a:pos x="58" y="16"/>
                    </a:cxn>
                    <a:cxn ang="0">
                      <a:pos x="52" y="26"/>
                    </a:cxn>
                    <a:cxn ang="0">
                      <a:pos x="50" y="32"/>
                    </a:cxn>
                    <a:cxn ang="0">
                      <a:pos x="48" y="32"/>
                    </a:cxn>
                    <a:cxn ang="0">
                      <a:pos x="48" y="18"/>
                    </a:cxn>
                    <a:cxn ang="0">
                      <a:pos x="48" y="4"/>
                    </a:cxn>
                    <a:cxn ang="0">
                      <a:pos x="0" y="4"/>
                    </a:cxn>
                    <a:cxn ang="0">
                      <a:pos x="2" y="22"/>
                    </a:cxn>
                    <a:cxn ang="0">
                      <a:pos x="2" y="44"/>
                    </a:cxn>
                    <a:cxn ang="0">
                      <a:pos x="2" y="162"/>
                    </a:cxn>
                  </a:cxnLst>
                  <a:rect l="0" t="0" r="r" b="b"/>
                  <a:pathLst>
                    <a:path w="132" h="162">
                      <a:moveTo>
                        <a:pt x="2" y="162"/>
                      </a:moveTo>
                      <a:lnTo>
                        <a:pt x="50" y="162"/>
                      </a:lnTo>
                      <a:lnTo>
                        <a:pt x="50" y="98"/>
                      </a:lnTo>
                      <a:lnTo>
                        <a:pt x="52" y="76"/>
                      </a:lnTo>
                      <a:lnTo>
                        <a:pt x="60" y="58"/>
                      </a:lnTo>
                      <a:lnTo>
                        <a:pt x="72" y="46"/>
                      </a:lnTo>
                      <a:lnTo>
                        <a:pt x="90" y="40"/>
                      </a:lnTo>
                      <a:lnTo>
                        <a:pt x="110" y="38"/>
                      </a:lnTo>
                      <a:lnTo>
                        <a:pt x="116" y="38"/>
                      </a:lnTo>
                      <a:lnTo>
                        <a:pt x="122" y="38"/>
                      </a:lnTo>
                      <a:lnTo>
                        <a:pt x="128" y="40"/>
                      </a:lnTo>
                      <a:lnTo>
                        <a:pt x="132" y="40"/>
                      </a:lnTo>
                      <a:lnTo>
                        <a:pt x="132" y="4"/>
                      </a:lnTo>
                      <a:lnTo>
                        <a:pt x="122" y="2"/>
                      </a:lnTo>
                      <a:lnTo>
                        <a:pt x="112" y="0"/>
                      </a:lnTo>
                      <a:lnTo>
                        <a:pt x="102" y="0"/>
                      </a:lnTo>
                      <a:lnTo>
                        <a:pt x="82" y="2"/>
                      </a:lnTo>
                      <a:lnTo>
                        <a:pt x="68" y="8"/>
                      </a:lnTo>
                      <a:lnTo>
                        <a:pt x="58" y="16"/>
                      </a:lnTo>
                      <a:lnTo>
                        <a:pt x="52" y="26"/>
                      </a:lnTo>
                      <a:lnTo>
                        <a:pt x="50" y="32"/>
                      </a:lnTo>
                      <a:lnTo>
                        <a:pt x="48" y="32"/>
                      </a:lnTo>
                      <a:lnTo>
                        <a:pt x="48" y="18"/>
                      </a:lnTo>
                      <a:lnTo>
                        <a:pt x="48" y="4"/>
                      </a:lnTo>
                      <a:lnTo>
                        <a:pt x="0" y="4"/>
                      </a:lnTo>
                      <a:lnTo>
                        <a:pt x="2" y="22"/>
                      </a:lnTo>
                      <a:lnTo>
                        <a:pt x="2" y="44"/>
                      </a:lnTo>
                      <a:lnTo>
                        <a:pt x="2" y="162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5" name="Freeform 33"/>
                <p:cNvSpPr>
                  <a:spLocks/>
                </p:cNvSpPr>
                <p:nvPr/>
              </p:nvSpPr>
              <p:spPr bwMode="auto">
                <a:xfrm>
                  <a:off x="4615" y="2668"/>
                  <a:ext cx="189" cy="163"/>
                </a:xfrm>
                <a:custGeom>
                  <a:avLst/>
                  <a:gdLst/>
                  <a:ahLst/>
                  <a:cxnLst>
                    <a:cxn ang="0">
                      <a:pos x="2" y="164"/>
                    </a:cxn>
                    <a:cxn ang="0">
                      <a:pos x="50" y="164"/>
                    </a:cxn>
                    <a:cxn ang="0">
                      <a:pos x="50" y="88"/>
                    </a:cxn>
                    <a:cxn ang="0">
                      <a:pos x="52" y="68"/>
                    </a:cxn>
                    <a:cxn ang="0">
                      <a:pos x="60" y="52"/>
                    </a:cxn>
                    <a:cxn ang="0">
                      <a:pos x="70" y="40"/>
                    </a:cxn>
                    <a:cxn ang="0">
                      <a:pos x="84" y="34"/>
                    </a:cxn>
                    <a:cxn ang="0">
                      <a:pos x="98" y="32"/>
                    </a:cxn>
                    <a:cxn ang="0">
                      <a:pos x="112" y="34"/>
                    </a:cxn>
                    <a:cxn ang="0">
                      <a:pos x="124" y="38"/>
                    </a:cxn>
                    <a:cxn ang="0">
                      <a:pos x="132" y="46"/>
                    </a:cxn>
                    <a:cxn ang="0">
                      <a:pos x="138" y="60"/>
                    </a:cxn>
                    <a:cxn ang="0">
                      <a:pos x="140" y="80"/>
                    </a:cxn>
                    <a:cxn ang="0">
                      <a:pos x="140" y="164"/>
                    </a:cxn>
                    <a:cxn ang="0">
                      <a:pos x="188" y="164"/>
                    </a:cxn>
                    <a:cxn ang="0">
                      <a:pos x="188" y="66"/>
                    </a:cxn>
                    <a:cxn ang="0">
                      <a:pos x="184" y="44"/>
                    </a:cxn>
                    <a:cxn ang="0">
                      <a:pos x="176" y="26"/>
                    </a:cxn>
                    <a:cxn ang="0">
                      <a:pos x="162" y="14"/>
                    </a:cxn>
                    <a:cxn ang="0">
                      <a:pos x="146" y="6"/>
                    </a:cxn>
                    <a:cxn ang="0">
                      <a:pos x="130" y="2"/>
                    </a:cxn>
                    <a:cxn ang="0">
                      <a:pos x="116" y="0"/>
                    </a:cxn>
                    <a:cxn ang="0">
                      <a:pos x="88" y="4"/>
                    </a:cxn>
                    <a:cxn ang="0">
                      <a:pos x="66" y="14"/>
                    </a:cxn>
                    <a:cxn ang="0">
                      <a:pos x="48" y="32"/>
                    </a:cxn>
                    <a:cxn ang="0">
                      <a:pos x="48" y="32"/>
                    </a:cxn>
                    <a:cxn ang="0">
                      <a:pos x="48" y="18"/>
                    </a:cxn>
                    <a:cxn ang="0">
                      <a:pos x="46" y="6"/>
                    </a:cxn>
                    <a:cxn ang="0">
                      <a:pos x="0" y="6"/>
                    </a:cxn>
                    <a:cxn ang="0">
                      <a:pos x="0" y="24"/>
                    </a:cxn>
                    <a:cxn ang="0">
                      <a:pos x="2" y="44"/>
                    </a:cxn>
                    <a:cxn ang="0">
                      <a:pos x="2" y="164"/>
                    </a:cxn>
                  </a:cxnLst>
                  <a:rect l="0" t="0" r="r" b="b"/>
                  <a:pathLst>
                    <a:path w="188" h="164">
                      <a:moveTo>
                        <a:pt x="2" y="164"/>
                      </a:moveTo>
                      <a:lnTo>
                        <a:pt x="50" y="164"/>
                      </a:lnTo>
                      <a:lnTo>
                        <a:pt x="50" y="88"/>
                      </a:lnTo>
                      <a:lnTo>
                        <a:pt x="52" y="68"/>
                      </a:lnTo>
                      <a:lnTo>
                        <a:pt x="60" y="52"/>
                      </a:lnTo>
                      <a:lnTo>
                        <a:pt x="70" y="40"/>
                      </a:lnTo>
                      <a:lnTo>
                        <a:pt x="84" y="34"/>
                      </a:lnTo>
                      <a:lnTo>
                        <a:pt x="98" y="32"/>
                      </a:lnTo>
                      <a:lnTo>
                        <a:pt x="112" y="34"/>
                      </a:lnTo>
                      <a:lnTo>
                        <a:pt x="124" y="38"/>
                      </a:lnTo>
                      <a:lnTo>
                        <a:pt x="132" y="46"/>
                      </a:lnTo>
                      <a:lnTo>
                        <a:pt x="138" y="60"/>
                      </a:lnTo>
                      <a:lnTo>
                        <a:pt x="140" y="80"/>
                      </a:lnTo>
                      <a:lnTo>
                        <a:pt x="140" y="164"/>
                      </a:lnTo>
                      <a:lnTo>
                        <a:pt x="188" y="164"/>
                      </a:lnTo>
                      <a:lnTo>
                        <a:pt x="188" y="66"/>
                      </a:lnTo>
                      <a:lnTo>
                        <a:pt x="184" y="44"/>
                      </a:lnTo>
                      <a:lnTo>
                        <a:pt x="176" y="26"/>
                      </a:lnTo>
                      <a:lnTo>
                        <a:pt x="162" y="14"/>
                      </a:lnTo>
                      <a:lnTo>
                        <a:pt x="146" y="6"/>
                      </a:lnTo>
                      <a:lnTo>
                        <a:pt x="130" y="2"/>
                      </a:lnTo>
                      <a:lnTo>
                        <a:pt x="116" y="0"/>
                      </a:lnTo>
                      <a:lnTo>
                        <a:pt x="88" y="4"/>
                      </a:lnTo>
                      <a:lnTo>
                        <a:pt x="66" y="14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8" y="18"/>
                      </a:lnTo>
                      <a:lnTo>
                        <a:pt x="46" y="6"/>
                      </a:lnTo>
                      <a:lnTo>
                        <a:pt x="0" y="6"/>
                      </a:lnTo>
                      <a:lnTo>
                        <a:pt x="0" y="24"/>
                      </a:lnTo>
                      <a:lnTo>
                        <a:pt x="2" y="44"/>
                      </a:lnTo>
                      <a:lnTo>
                        <a:pt x="2" y="164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6" name="Freeform 34"/>
                <p:cNvSpPr>
                  <a:spLocks noEditPoints="1"/>
                </p:cNvSpPr>
                <p:nvPr/>
              </p:nvSpPr>
              <p:spPr bwMode="auto">
                <a:xfrm>
                  <a:off x="4842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194" y="68"/>
                    </a:cxn>
                    <a:cxn ang="0">
                      <a:pos x="190" y="44"/>
                    </a:cxn>
                    <a:cxn ang="0">
                      <a:pos x="180" y="26"/>
                    </a:cxn>
                    <a:cxn ang="0">
                      <a:pos x="166" y="14"/>
                    </a:cxn>
                    <a:cxn ang="0">
                      <a:pos x="146" y="6"/>
                    </a:cxn>
                    <a:cxn ang="0">
                      <a:pos x="126" y="0"/>
                    </a:cxn>
                    <a:cxn ang="0">
                      <a:pos x="104" y="0"/>
                    </a:cxn>
                    <a:cxn ang="0">
                      <a:pos x="82" y="0"/>
                    </a:cxn>
                    <a:cxn ang="0">
                      <a:pos x="62" y="4"/>
                    </a:cxn>
                    <a:cxn ang="0">
                      <a:pos x="44" y="10"/>
                    </a:cxn>
                    <a:cxn ang="0">
                      <a:pos x="30" y="20"/>
                    </a:cxn>
                    <a:cxn ang="0">
                      <a:pos x="18" y="32"/>
                    </a:cxn>
                    <a:cxn ang="0">
                      <a:pos x="14" y="50"/>
                    </a:cxn>
                    <a:cxn ang="0">
                      <a:pos x="64" y="50"/>
                    </a:cxn>
                    <a:cxn ang="0">
                      <a:pos x="68" y="40"/>
                    </a:cxn>
                    <a:cxn ang="0">
                      <a:pos x="82" y="32"/>
                    </a:cxn>
                    <a:cxn ang="0">
                      <a:pos x="102" y="28"/>
                    </a:cxn>
                    <a:cxn ang="0">
                      <a:pos x="118" y="30"/>
                    </a:cxn>
                    <a:cxn ang="0">
                      <a:pos x="132" y="36"/>
                    </a:cxn>
                    <a:cxn ang="0">
                      <a:pos x="142" y="46"/>
                    </a:cxn>
                    <a:cxn ang="0">
                      <a:pos x="146" y="64"/>
                    </a:cxn>
                    <a:cxn ang="0">
                      <a:pos x="108" y="64"/>
                    </a:cxn>
                    <a:cxn ang="0">
                      <a:pos x="78" y="64"/>
                    </a:cxn>
                    <a:cxn ang="0">
                      <a:pos x="52" y="68"/>
                    </a:cxn>
                    <a:cxn ang="0">
                      <a:pos x="30" y="74"/>
                    </a:cxn>
                    <a:cxn ang="0">
                      <a:pos x="14" y="84"/>
                    </a:cxn>
                    <a:cxn ang="0">
                      <a:pos x="4" y="100"/>
                    </a:cxn>
                    <a:cxn ang="0">
                      <a:pos x="0" y="122"/>
                    </a:cxn>
                    <a:cxn ang="0">
                      <a:pos x="2" y="136"/>
                    </a:cxn>
                    <a:cxn ang="0">
                      <a:pos x="10" y="150"/>
                    </a:cxn>
                    <a:cxn ang="0">
                      <a:pos x="24" y="160"/>
                    </a:cxn>
                    <a:cxn ang="0">
                      <a:pos x="46" y="168"/>
                    </a:cxn>
                    <a:cxn ang="0">
                      <a:pos x="74" y="170"/>
                    </a:cxn>
                    <a:cxn ang="0">
                      <a:pos x="104" y="168"/>
                    </a:cxn>
                    <a:cxn ang="0">
                      <a:pos x="128" y="158"/>
                    </a:cxn>
                    <a:cxn ang="0">
                      <a:pos x="150" y="142"/>
                    </a:cxn>
                    <a:cxn ang="0">
                      <a:pos x="150" y="154"/>
                    </a:cxn>
                    <a:cxn ang="0">
                      <a:pos x="150" y="164"/>
                    </a:cxn>
                    <a:cxn ang="0">
                      <a:pos x="196" y="164"/>
                    </a:cxn>
                    <a:cxn ang="0">
                      <a:pos x="194" y="150"/>
                    </a:cxn>
                    <a:cxn ang="0">
                      <a:pos x="194" y="134"/>
                    </a:cxn>
                    <a:cxn ang="0">
                      <a:pos x="194" y="68"/>
                    </a:cxn>
                    <a:cxn ang="0">
                      <a:pos x="146" y="92"/>
                    </a:cxn>
                    <a:cxn ang="0">
                      <a:pos x="142" y="112"/>
                    </a:cxn>
                    <a:cxn ang="0">
                      <a:pos x="132" y="126"/>
                    </a:cxn>
                    <a:cxn ang="0">
                      <a:pos x="116" y="136"/>
                    </a:cxn>
                    <a:cxn ang="0">
                      <a:pos x="100" y="142"/>
                    </a:cxn>
                    <a:cxn ang="0">
                      <a:pos x="86" y="144"/>
                    </a:cxn>
                    <a:cxn ang="0">
                      <a:pos x="68" y="142"/>
                    </a:cxn>
                    <a:cxn ang="0">
                      <a:pos x="58" y="136"/>
                    </a:cxn>
                    <a:cxn ang="0">
                      <a:pos x="52" y="128"/>
                    </a:cxn>
                    <a:cxn ang="0">
                      <a:pos x="50" y="118"/>
                    </a:cxn>
                    <a:cxn ang="0">
                      <a:pos x="54" y="106"/>
                    </a:cxn>
                    <a:cxn ang="0">
                      <a:pos x="64" y="98"/>
                    </a:cxn>
                    <a:cxn ang="0">
                      <a:pos x="82" y="94"/>
                    </a:cxn>
                    <a:cxn ang="0">
                      <a:pos x="106" y="92"/>
                    </a:cxn>
                    <a:cxn ang="0">
                      <a:pos x="146" y="92"/>
                    </a:cxn>
                  </a:cxnLst>
                  <a:rect l="0" t="0" r="r" b="b"/>
                  <a:pathLst>
                    <a:path w="196" h="170">
                      <a:moveTo>
                        <a:pt x="194" y="68"/>
                      </a:moveTo>
                      <a:lnTo>
                        <a:pt x="190" y="44"/>
                      </a:lnTo>
                      <a:lnTo>
                        <a:pt x="180" y="26"/>
                      </a:lnTo>
                      <a:lnTo>
                        <a:pt x="166" y="14"/>
                      </a:lnTo>
                      <a:lnTo>
                        <a:pt x="146" y="6"/>
                      </a:lnTo>
                      <a:lnTo>
                        <a:pt x="126" y="0"/>
                      </a:lnTo>
                      <a:lnTo>
                        <a:pt x="104" y="0"/>
                      </a:lnTo>
                      <a:lnTo>
                        <a:pt x="82" y="0"/>
                      </a:lnTo>
                      <a:lnTo>
                        <a:pt x="62" y="4"/>
                      </a:lnTo>
                      <a:lnTo>
                        <a:pt x="44" y="10"/>
                      </a:lnTo>
                      <a:lnTo>
                        <a:pt x="30" y="20"/>
                      </a:lnTo>
                      <a:lnTo>
                        <a:pt x="18" y="32"/>
                      </a:lnTo>
                      <a:lnTo>
                        <a:pt x="14" y="50"/>
                      </a:lnTo>
                      <a:lnTo>
                        <a:pt x="64" y="50"/>
                      </a:lnTo>
                      <a:lnTo>
                        <a:pt x="68" y="40"/>
                      </a:lnTo>
                      <a:lnTo>
                        <a:pt x="82" y="32"/>
                      </a:lnTo>
                      <a:lnTo>
                        <a:pt x="102" y="28"/>
                      </a:lnTo>
                      <a:lnTo>
                        <a:pt x="118" y="30"/>
                      </a:lnTo>
                      <a:lnTo>
                        <a:pt x="132" y="36"/>
                      </a:lnTo>
                      <a:lnTo>
                        <a:pt x="142" y="46"/>
                      </a:lnTo>
                      <a:lnTo>
                        <a:pt x="146" y="64"/>
                      </a:lnTo>
                      <a:lnTo>
                        <a:pt x="108" y="64"/>
                      </a:lnTo>
                      <a:lnTo>
                        <a:pt x="78" y="64"/>
                      </a:lnTo>
                      <a:lnTo>
                        <a:pt x="52" y="68"/>
                      </a:lnTo>
                      <a:lnTo>
                        <a:pt x="30" y="74"/>
                      </a:lnTo>
                      <a:lnTo>
                        <a:pt x="14" y="84"/>
                      </a:lnTo>
                      <a:lnTo>
                        <a:pt x="4" y="100"/>
                      </a:lnTo>
                      <a:lnTo>
                        <a:pt x="0" y="122"/>
                      </a:lnTo>
                      <a:lnTo>
                        <a:pt x="2" y="136"/>
                      </a:lnTo>
                      <a:lnTo>
                        <a:pt x="10" y="150"/>
                      </a:lnTo>
                      <a:lnTo>
                        <a:pt x="24" y="160"/>
                      </a:lnTo>
                      <a:lnTo>
                        <a:pt x="46" y="168"/>
                      </a:lnTo>
                      <a:lnTo>
                        <a:pt x="74" y="170"/>
                      </a:lnTo>
                      <a:lnTo>
                        <a:pt x="104" y="168"/>
                      </a:lnTo>
                      <a:lnTo>
                        <a:pt x="128" y="158"/>
                      </a:lnTo>
                      <a:lnTo>
                        <a:pt x="150" y="142"/>
                      </a:lnTo>
                      <a:lnTo>
                        <a:pt x="150" y="154"/>
                      </a:lnTo>
                      <a:lnTo>
                        <a:pt x="150" y="164"/>
                      </a:lnTo>
                      <a:lnTo>
                        <a:pt x="196" y="164"/>
                      </a:lnTo>
                      <a:lnTo>
                        <a:pt x="194" y="150"/>
                      </a:lnTo>
                      <a:lnTo>
                        <a:pt x="194" y="134"/>
                      </a:lnTo>
                      <a:lnTo>
                        <a:pt x="194" y="68"/>
                      </a:lnTo>
                      <a:close/>
                      <a:moveTo>
                        <a:pt x="146" y="92"/>
                      </a:moveTo>
                      <a:lnTo>
                        <a:pt x="142" y="112"/>
                      </a:lnTo>
                      <a:lnTo>
                        <a:pt x="132" y="126"/>
                      </a:lnTo>
                      <a:lnTo>
                        <a:pt x="116" y="136"/>
                      </a:lnTo>
                      <a:lnTo>
                        <a:pt x="100" y="142"/>
                      </a:lnTo>
                      <a:lnTo>
                        <a:pt x="86" y="144"/>
                      </a:lnTo>
                      <a:lnTo>
                        <a:pt x="68" y="142"/>
                      </a:lnTo>
                      <a:lnTo>
                        <a:pt x="58" y="136"/>
                      </a:lnTo>
                      <a:lnTo>
                        <a:pt x="52" y="128"/>
                      </a:lnTo>
                      <a:lnTo>
                        <a:pt x="50" y="118"/>
                      </a:lnTo>
                      <a:lnTo>
                        <a:pt x="54" y="106"/>
                      </a:lnTo>
                      <a:lnTo>
                        <a:pt x="64" y="98"/>
                      </a:lnTo>
                      <a:lnTo>
                        <a:pt x="82" y="94"/>
                      </a:lnTo>
                      <a:lnTo>
                        <a:pt x="106" y="92"/>
                      </a:lnTo>
                      <a:lnTo>
                        <a:pt x="146" y="92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</p:grpSp>
        </p:grpSp>
      </p:grpSp>
      <p:sp>
        <p:nvSpPr>
          <p:cNvPr id="4104" name="Freeform 38"/>
          <p:cNvSpPr>
            <a:spLocks/>
          </p:cNvSpPr>
          <p:nvPr/>
        </p:nvSpPr>
        <p:spPr bwMode="auto">
          <a:xfrm>
            <a:off x="2268538" y="1588"/>
            <a:ext cx="4614862" cy="723900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4105" name="Oval 60"/>
          <p:cNvSpPr>
            <a:spLocks noChangeArrowheads="1"/>
          </p:cNvSpPr>
          <p:nvPr/>
        </p:nvSpPr>
        <p:spPr bwMode="auto">
          <a:xfrm flipH="1">
            <a:off x="266700" y="6318250"/>
            <a:ext cx="257175" cy="254000"/>
          </a:xfrm>
          <a:prstGeom prst="ellipse">
            <a:avLst/>
          </a:prstGeom>
          <a:solidFill>
            <a:srgbClr val="0099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4106" name="Oval 61"/>
          <p:cNvSpPr>
            <a:spLocks noChangeArrowheads="1"/>
          </p:cNvSpPr>
          <p:nvPr/>
        </p:nvSpPr>
        <p:spPr bwMode="auto">
          <a:xfrm flipH="1">
            <a:off x="250825" y="6302375"/>
            <a:ext cx="288925" cy="285750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4107" name="Text Box 62"/>
          <p:cNvSpPr txBox="1">
            <a:spLocks noChangeArrowheads="1"/>
          </p:cNvSpPr>
          <p:nvPr/>
        </p:nvSpPr>
        <p:spPr bwMode="auto">
          <a:xfrm>
            <a:off x="179388" y="6302375"/>
            <a:ext cx="3413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r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fld id="{82C3D3F0-2E8D-44E1-A6CC-D4AC4E1FA428}" type="slidenum">
              <a:rPr lang="it-IT" sz="1200" b="1">
                <a:solidFill>
                  <a:srgbClr val="FFFFFF"/>
                </a:solidFill>
                <a:latin typeface="Arial Narrow" pitchFamily="34" charset="0"/>
              </a:rPr>
              <a:pPr marL="174625" indent="-174625" algn="r" fontAlgn="base"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</a:pPr>
              <a:t>2</a:t>
            </a:fld>
            <a:endParaRPr lang="it-IT" sz="1200" b="1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4108" name="Immagine 45" descr="balo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268413"/>
            <a:ext cx="4319588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CasellaDiTesto 59"/>
          <p:cNvSpPr txBox="1">
            <a:spLocks noChangeArrowheads="1"/>
          </p:cNvSpPr>
          <p:nvPr/>
        </p:nvSpPr>
        <p:spPr bwMode="auto">
          <a:xfrm>
            <a:off x="4859338" y="2924944"/>
            <a:ext cx="2952750" cy="21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r>
              <a:rPr lang="it-IT" sz="2200" b="1" dirty="0">
                <a:solidFill>
                  <a:srgbClr val="FFFFFF"/>
                </a:solidFill>
                <a:latin typeface="Arial Narrow" pitchFamily="34" charset="0"/>
              </a:rPr>
              <a:t>Pubblicare dei contenuti </a:t>
            </a:r>
            <a:r>
              <a:rPr lang="it-IT" sz="2200" b="1" dirty="0" smtClean="0">
                <a:solidFill>
                  <a:srgbClr val="FFFFFF"/>
                </a:solidFill>
                <a:latin typeface="Arial Narrow" pitchFamily="34" charset="0"/>
              </a:rPr>
              <a:t>provenienti dal </a:t>
            </a:r>
            <a:r>
              <a:rPr lang="it-IT" sz="2200" b="1" dirty="0" err="1" smtClean="0">
                <a:solidFill>
                  <a:srgbClr val="FFFFFF"/>
                </a:solidFill>
                <a:latin typeface="Arial Narrow" pitchFamily="34" charset="0"/>
              </a:rPr>
              <a:t>Socialmedia</a:t>
            </a:r>
            <a:r>
              <a:rPr lang="it-IT" sz="22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it-IT" sz="2200" b="1" dirty="0" err="1" smtClean="0">
                <a:solidFill>
                  <a:srgbClr val="FFFFFF"/>
                </a:solidFill>
                <a:latin typeface="Arial Narrow" pitchFamily="34" charset="0"/>
              </a:rPr>
              <a:t>Twitter</a:t>
            </a:r>
            <a:r>
              <a:rPr lang="it-IT" sz="2200" b="1" dirty="0" smtClean="0">
                <a:solidFill>
                  <a:srgbClr val="FFFFFF"/>
                </a:solidFill>
                <a:latin typeface="Arial Narrow" pitchFamily="34" charset="0"/>
              </a:rPr>
              <a:t> sugli </a:t>
            </a:r>
            <a:r>
              <a:rPr lang="it-IT" sz="2200" b="1" dirty="0">
                <a:solidFill>
                  <a:srgbClr val="FFFFFF"/>
                </a:solidFill>
                <a:latin typeface="Arial Narrow" pitchFamily="34" charset="0"/>
              </a:rPr>
              <a:t>LCD delle Metropolitane e degli Aeroporti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r>
              <a:rPr lang="it-IT" sz="2200" dirty="0">
                <a:solidFill>
                  <a:srgbClr val="FFFFFF"/>
                </a:solidFill>
                <a:latin typeface="Arial Narrow" pitchFamily="34" charset="0"/>
              </a:rPr>
              <a:t>(in tempo reale)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9"/>
          <p:cNvSpPr>
            <a:spLocks noChangeArrowheads="1"/>
          </p:cNvSpPr>
          <p:nvPr/>
        </p:nvSpPr>
        <p:spPr bwMode="auto">
          <a:xfrm>
            <a:off x="4897438" y="3670300"/>
            <a:ext cx="2651125" cy="26511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1267" name="Oval 70"/>
          <p:cNvSpPr>
            <a:spLocks noChangeArrowheads="1"/>
          </p:cNvSpPr>
          <p:nvPr/>
        </p:nvSpPr>
        <p:spPr bwMode="auto">
          <a:xfrm>
            <a:off x="4833938" y="3605213"/>
            <a:ext cx="2762250" cy="2762250"/>
          </a:xfrm>
          <a:prstGeom prst="ellipse">
            <a:avLst/>
          </a:prstGeom>
          <a:noFill/>
          <a:ln w="12700" algn="ctr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1268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69D0110-592E-46A0-A28F-B1E74CC9BCE6}" type="slidenum">
              <a:rPr lang="it-IT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it-IT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146050" y="165100"/>
            <a:ext cx="8837613" cy="6518275"/>
          </a:xfrm>
          <a:prstGeom prst="rect">
            <a:avLst/>
          </a:prstGeom>
          <a:noFill/>
          <a:ln w="12700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1270" name="Freeform 3"/>
          <p:cNvSpPr>
            <a:spLocks/>
          </p:cNvSpPr>
          <p:nvPr/>
        </p:nvSpPr>
        <p:spPr bwMode="auto">
          <a:xfrm>
            <a:off x="2124075" y="-3175"/>
            <a:ext cx="4895850" cy="620713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2124075" y="74331"/>
            <a:ext cx="4895850" cy="426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666666"/>
                </a:solidFill>
                <a:latin typeface="Arial Narrow" pitchFamily="34" charset="0"/>
              </a:rPr>
              <a:t>L’idea</a:t>
            </a:r>
            <a:endParaRPr lang="it-IT" sz="2000" b="1" dirty="0">
              <a:solidFill>
                <a:srgbClr val="666666"/>
              </a:solidFill>
              <a:latin typeface="Arial Narrow" pitchFamily="34" charset="0"/>
            </a:endParaRP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7596188" y="6237288"/>
            <a:ext cx="1157287" cy="293687"/>
            <a:chOff x="4649" y="3976"/>
            <a:chExt cx="995" cy="252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4649" y="3976"/>
              <a:ext cx="995" cy="151"/>
              <a:chOff x="120" y="1478"/>
              <a:chExt cx="5514" cy="814"/>
            </a:xfrm>
          </p:grpSpPr>
          <p:sp>
            <p:nvSpPr>
              <p:cNvPr id="27" name="Freeform 4"/>
              <p:cNvSpPr>
                <a:spLocks noEditPoints="1"/>
              </p:cNvSpPr>
              <p:nvPr/>
            </p:nvSpPr>
            <p:spPr bwMode="auto">
              <a:xfrm>
                <a:off x="1958" y="1493"/>
                <a:ext cx="696" cy="786"/>
              </a:xfrm>
              <a:custGeom>
                <a:avLst/>
                <a:gdLst/>
                <a:ahLst/>
                <a:cxnLst>
                  <a:cxn ang="0">
                    <a:pos x="0" y="782"/>
                  </a:cxn>
                  <a:cxn ang="0">
                    <a:pos x="336" y="782"/>
                  </a:cxn>
                  <a:cxn ang="0">
                    <a:pos x="398" y="778"/>
                  </a:cxn>
                  <a:cxn ang="0">
                    <a:pos x="454" y="766"/>
                  </a:cxn>
                  <a:cxn ang="0">
                    <a:pos x="504" y="746"/>
                  </a:cxn>
                  <a:cxn ang="0">
                    <a:pos x="548" y="720"/>
                  </a:cxn>
                  <a:cxn ang="0">
                    <a:pos x="586" y="688"/>
                  </a:cxn>
                  <a:cxn ang="0">
                    <a:pos x="618" y="650"/>
                  </a:cxn>
                  <a:cxn ang="0">
                    <a:pos x="646" y="606"/>
                  </a:cxn>
                  <a:cxn ang="0">
                    <a:pos x="666" y="558"/>
                  </a:cxn>
                  <a:cxn ang="0">
                    <a:pos x="680" y="504"/>
                  </a:cxn>
                  <a:cxn ang="0">
                    <a:pos x="688" y="448"/>
                  </a:cxn>
                  <a:cxn ang="0">
                    <a:pos x="692" y="386"/>
                  </a:cxn>
                  <a:cxn ang="0">
                    <a:pos x="688" y="320"/>
                  </a:cxn>
                  <a:cxn ang="0">
                    <a:pos x="676" y="258"/>
                  </a:cxn>
                  <a:cxn ang="0">
                    <a:pos x="660" y="204"/>
                  </a:cxn>
                  <a:cxn ang="0">
                    <a:pos x="636" y="156"/>
                  </a:cxn>
                  <a:cxn ang="0">
                    <a:pos x="606" y="114"/>
                  </a:cxn>
                  <a:cxn ang="0">
                    <a:pos x="572" y="80"/>
                  </a:cxn>
                  <a:cxn ang="0">
                    <a:pos x="532" y="50"/>
                  </a:cxn>
                  <a:cxn ang="0">
                    <a:pos x="490" y="28"/>
                  </a:cxn>
                  <a:cxn ang="0">
                    <a:pos x="442" y="12"/>
                  </a:cxn>
                  <a:cxn ang="0">
                    <a:pos x="390" y="4"/>
                  </a:cxn>
                  <a:cxn ang="0">
                    <a:pos x="336" y="0"/>
                  </a:cxn>
                  <a:cxn ang="0">
                    <a:pos x="0" y="0"/>
                  </a:cxn>
                  <a:cxn ang="0">
                    <a:pos x="0" y="782"/>
                  </a:cxn>
                  <a:cxn ang="0">
                    <a:pos x="172" y="144"/>
                  </a:cxn>
                  <a:cxn ang="0">
                    <a:pos x="294" y="144"/>
                  </a:cxn>
                  <a:cxn ang="0">
                    <a:pos x="342" y="148"/>
                  </a:cxn>
                  <a:cxn ang="0">
                    <a:pos x="382" y="156"/>
                  </a:cxn>
                  <a:cxn ang="0">
                    <a:pos x="418" y="170"/>
                  </a:cxn>
                  <a:cxn ang="0">
                    <a:pos x="448" y="190"/>
                  </a:cxn>
                  <a:cxn ang="0">
                    <a:pos x="470" y="214"/>
                  </a:cxn>
                  <a:cxn ang="0">
                    <a:pos x="490" y="244"/>
                  </a:cxn>
                  <a:cxn ang="0">
                    <a:pos x="504" y="278"/>
                  </a:cxn>
                  <a:cxn ang="0">
                    <a:pos x="512" y="316"/>
                  </a:cxn>
                  <a:cxn ang="0">
                    <a:pos x="518" y="358"/>
                  </a:cxn>
                  <a:cxn ang="0">
                    <a:pos x="520" y="404"/>
                  </a:cxn>
                  <a:cxn ang="0">
                    <a:pos x="516" y="456"/>
                  </a:cxn>
                  <a:cxn ang="0">
                    <a:pos x="506" y="502"/>
                  </a:cxn>
                  <a:cxn ang="0">
                    <a:pos x="492" y="540"/>
                  </a:cxn>
                  <a:cxn ang="0">
                    <a:pos x="470" y="572"/>
                  </a:cxn>
                  <a:cxn ang="0">
                    <a:pos x="446" y="596"/>
                  </a:cxn>
                  <a:cxn ang="0">
                    <a:pos x="420" y="616"/>
                  </a:cxn>
                  <a:cxn ang="0">
                    <a:pos x="390" y="628"/>
                  </a:cxn>
                  <a:cxn ang="0">
                    <a:pos x="358" y="636"/>
                  </a:cxn>
                  <a:cxn ang="0">
                    <a:pos x="324" y="638"/>
                  </a:cxn>
                  <a:cxn ang="0">
                    <a:pos x="172" y="638"/>
                  </a:cxn>
                  <a:cxn ang="0">
                    <a:pos x="172" y="144"/>
                  </a:cxn>
                </a:cxnLst>
                <a:rect l="0" t="0" r="r" b="b"/>
                <a:pathLst>
                  <a:path w="692" h="782">
                    <a:moveTo>
                      <a:pt x="0" y="782"/>
                    </a:moveTo>
                    <a:lnTo>
                      <a:pt x="336" y="782"/>
                    </a:lnTo>
                    <a:lnTo>
                      <a:pt x="398" y="778"/>
                    </a:lnTo>
                    <a:lnTo>
                      <a:pt x="454" y="766"/>
                    </a:lnTo>
                    <a:lnTo>
                      <a:pt x="504" y="746"/>
                    </a:lnTo>
                    <a:lnTo>
                      <a:pt x="548" y="720"/>
                    </a:lnTo>
                    <a:lnTo>
                      <a:pt x="586" y="688"/>
                    </a:lnTo>
                    <a:lnTo>
                      <a:pt x="618" y="650"/>
                    </a:lnTo>
                    <a:lnTo>
                      <a:pt x="646" y="606"/>
                    </a:lnTo>
                    <a:lnTo>
                      <a:pt x="666" y="558"/>
                    </a:lnTo>
                    <a:lnTo>
                      <a:pt x="680" y="504"/>
                    </a:lnTo>
                    <a:lnTo>
                      <a:pt x="688" y="448"/>
                    </a:lnTo>
                    <a:lnTo>
                      <a:pt x="692" y="386"/>
                    </a:lnTo>
                    <a:lnTo>
                      <a:pt x="688" y="320"/>
                    </a:lnTo>
                    <a:lnTo>
                      <a:pt x="676" y="258"/>
                    </a:lnTo>
                    <a:lnTo>
                      <a:pt x="660" y="204"/>
                    </a:lnTo>
                    <a:lnTo>
                      <a:pt x="636" y="156"/>
                    </a:lnTo>
                    <a:lnTo>
                      <a:pt x="606" y="114"/>
                    </a:lnTo>
                    <a:lnTo>
                      <a:pt x="572" y="80"/>
                    </a:lnTo>
                    <a:lnTo>
                      <a:pt x="532" y="50"/>
                    </a:lnTo>
                    <a:lnTo>
                      <a:pt x="490" y="28"/>
                    </a:lnTo>
                    <a:lnTo>
                      <a:pt x="442" y="12"/>
                    </a:lnTo>
                    <a:lnTo>
                      <a:pt x="390" y="4"/>
                    </a:lnTo>
                    <a:lnTo>
                      <a:pt x="336" y="0"/>
                    </a:lnTo>
                    <a:lnTo>
                      <a:pt x="0" y="0"/>
                    </a:lnTo>
                    <a:lnTo>
                      <a:pt x="0" y="782"/>
                    </a:lnTo>
                    <a:close/>
                    <a:moveTo>
                      <a:pt x="172" y="144"/>
                    </a:moveTo>
                    <a:lnTo>
                      <a:pt x="294" y="144"/>
                    </a:lnTo>
                    <a:lnTo>
                      <a:pt x="342" y="148"/>
                    </a:lnTo>
                    <a:lnTo>
                      <a:pt x="382" y="156"/>
                    </a:lnTo>
                    <a:lnTo>
                      <a:pt x="418" y="170"/>
                    </a:lnTo>
                    <a:lnTo>
                      <a:pt x="448" y="190"/>
                    </a:lnTo>
                    <a:lnTo>
                      <a:pt x="470" y="214"/>
                    </a:lnTo>
                    <a:lnTo>
                      <a:pt x="490" y="244"/>
                    </a:lnTo>
                    <a:lnTo>
                      <a:pt x="504" y="278"/>
                    </a:lnTo>
                    <a:lnTo>
                      <a:pt x="512" y="316"/>
                    </a:lnTo>
                    <a:lnTo>
                      <a:pt x="518" y="358"/>
                    </a:lnTo>
                    <a:lnTo>
                      <a:pt x="520" y="404"/>
                    </a:lnTo>
                    <a:lnTo>
                      <a:pt x="516" y="456"/>
                    </a:lnTo>
                    <a:lnTo>
                      <a:pt x="506" y="502"/>
                    </a:lnTo>
                    <a:lnTo>
                      <a:pt x="492" y="540"/>
                    </a:lnTo>
                    <a:lnTo>
                      <a:pt x="470" y="572"/>
                    </a:lnTo>
                    <a:lnTo>
                      <a:pt x="446" y="596"/>
                    </a:lnTo>
                    <a:lnTo>
                      <a:pt x="420" y="616"/>
                    </a:lnTo>
                    <a:lnTo>
                      <a:pt x="390" y="628"/>
                    </a:lnTo>
                    <a:lnTo>
                      <a:pt x="358" y="636"/>
                    </a:lnTo>
                    <a:lnTo>
                      <a:pt x="324" y="638"/>
                    </a:lnTo>
                    <a:lnTo>
                      <a:pt x="172" y="638"/>
                    </a:lnTo>
                    <a:lnTo>
                      <a:pt x="172" y="14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2684" y="1691"/>
                <a:ext cx="567" cy="602"/>
              </a:xfrm>
              <a:custGeom>
                <a:avLst/>
                <a:gdLst/>
                <a:ahLst/>
                <a:cxnLst>
                  <a:cxn ang="0">
                    <a:pos x="564" y="286"/>
                  </a:cxn>
                  <a:cxn ang="0">
                    <a:pos x="546" y="188"/>
                  </a:cxn>
                  <a:cxn ang="0">
                    <a:pos x="504" y="104"/>
                  </a:cxn>
                  <a:cxn ang="0">
                    <a:pos x="436" y="40"/>
                  </a:cxn>
                  <a:cxn ang="0">
                    <a:pos x="344" y="6"/>
                  </a:cxn>
                  <a:cxn ang="0">
                    <a:pos x="234" y="6"/>
                  </a:cxn>
                  <a:cxn ang="0">
                    <a:pos x="138" y="40"/>
                  </a:cxn>
                  <a:cxn ang="0">
                    <a:pos x="64" y="106"/>
                  </a:cxn>
                  <a:cxn ang="0">
                    <a:pos x="18" y="194"/>
                  </a:cxn>
                  <a:cxn ang="0">
                    <a:pos x="0" y="300"/>
                  </a:cxn>
                  <a:cxn ang="0">
                    <a:pos x="16" y="408"/>
                  </a:cxn>
                  <a:cxn ang="0">
                    <a:pos x="62" y="496"/>
                  </a:cxn>
                  <a:cxn ang="0">
                    <a:pos x="136" y="560"/>
                  </a:cxn>
                  <a:cxn ang="0">
                    <a:pos x="232" y="594"/>
                  </a:cxn>
                  <a:cxn ang="0">
                    <a:pos x="342" y="594"/>
                  </a:cxn>
                  <a:cxn ang="0">
                    <a:pos x="434" y="564"/>
                  </a:cxn>
                  <a:cxn ang="0">
                    <a:pos x="506" y="504"/>
                  </a:cxn>
                  <a:cxn ang="0">
                    <a:pos x="554" y="406"/>
                  </a:cxn>
                  <a:cxn ang="0">
                    <a:pos x="408" y="428"/>
                  </a:cxn>
                  <a:cxn ang="0">
                    <a:pos x="362" y="464"/>
                  </a:cxn>
                  <a:cxn ang="0">
                    <a:pos x="296" y="480"/>
                  </a:cxn>
                  <a:cxn ang="0">
                    <a:pos x="230" y="470"/>
                  </a:cxn>
                  <a:cxn ang="0">
                    <a:pos x="186" y="434"/>
                  </a:cxn>
                  <a:cxn ang="0">
                    <a:pos x="160" y="376"/>
                  </a:cxn>
                  <a:cxn ang="0">
                    <a:pos x="564" y="336"/>
                  </a:cxn>
                  <a:cxn ang="0">
                    <a:pos x="158" y="220"/>
                  </a:cxn>
                  <a:cxn ang="0">
                    <a:pos x="172" y="180"/>
                  </a:cxn>
                  <a:cxn ang="0">
                    <a:pos x="202" y="144"/>
                  </a:cxn>
                  <a:cxn ang="0">
                    <a:pos x="252" y="122"/>
                  </a:cxn>
                  <a:cxn ang="0">
                    <a:pos x="320" y="122"/>
                  </a:cxn>
                  <a:cxn ang="0">
                    <a:pos x="370" y="148"/>
                  </a:cxn>
                  <a:cxn ang="0">
                    <a:pos x="400" y="202"/>
                  </a:cxn>
                  <a:cxn ang="0">
                    <a:pos x="156" y="238"/>
                  </a:cxn>
                </a:cxnLst>
                <a:rect l="0" t="0" r="r" b="b"/>
                <a:pathLst>
                  <a:path w="564" h="598">
                    <a:moveTo>
                      <a:pt x="564" y="336"/>
                    </a:moveTo>
                    <a:lnTo>
                      <a:pt x="564" y="286"/>
                    </a:lnTo>
                    <a:lnTo>
                      <a:pt x="558" y="234"/>
                    </a:lnTo>
                    <a:lnTo>
                      <a:pt x="546" y="188"/>
                    </a:lnTo>
                    <a:lnTo>
                      <a:pt x="528" y="144"/>
                    </a:lnTo>
                    <a:lnTo>
                      <a:pt x="504" y="104"/>
                    </a:lnTo>
                    <a:lnTo>
                      <a:pt x="472" y="68"/>
                    </a:lnTo>
                    <a:lnTo>
                      <a:pt x="436" y="40"/>
                    </a:lnTo>
                    <a:lnTo>
                      <a:pt x="394" y="18"/>
                    </a:lnTo>
                    <a:lnTo>
                      <a:pt x="344" y="6"/>
                    </a:lnTo>
                    <a:lnTo>
                      <a:pt x="290" y="0"/>
                    </a:lnTo>
                    <a:lnTo>
                      <a:pt x="234" y="6"/>
                    </a:lnTo>
                    <a:lnTo>
                      <a:pt x="184" y="18"/>
                    </a:lnTo>
                    <a:lnTo>
                      <a:pt x="138" y="40"/>
                    </a:lnTo>
                    <a:lnTo>
                      <a:pt x="98" y="70"/>
                    </a:lnTo>
                    <a:lnTo>
                      <a:pt x="64" y="106"/>
                    </a:lnTo>
                    <a:lnTo>
                      <a:pt x="38" y="146"/>
                    </a:lnTo>
                    <a:lnTo>
                      <a:pt x="18" y="194"/>
                    </a:lnTo>
                    <a:lnTo>
                      <a:pt x="4" y="244"/>
                    </a:lnTo>
                    <a:lnTo>
                      <a:pt x="0" y="300"/>
                    </a:lnTo>
                    <a:lnTo>
                      <a:pt x="4" y="356"/>
                    </a:lnTo>
                    <a:lnTo>
                      <a:pt x="16" y="408"/>
                    </a:lnTo>
                    <a:lnTo>
                      <a:pt x="36" y="454"/>
                    </a:lnTo>
                    <a:lnTo>
                      <a:pt x="62" y="496"/>
                    </a:lnTo>
                    <a:lnTo>
                      <a:pt x="96" y="530"/>
                    </a:lnTo>
                    <a:lnTo>
                      <a:pt x="136" y="560"/>
                    </a:lnTo>
                    <a:lnTo>
                      <a:pt x="182" y="580"/>
                    </a:lnTo>
                    <a:lnTo>
                      <a:pt x="232" y="594"/>
                    </a:lnTo>
                    <a:lnTo>
                      <a:pt x="290" y="598"/>
                    </a:lnTo>
                    <a:lnTo>
                      <a:pt x="342" y="594"/>
                    </a:lnTo>
                    <a:lnTo>
                      <a:pt x="390" y="584"/>
                    </a:lnTo>
                    <a:lnTo>
                      <a:pt x="434" y="564"/>
                    </a:lnTo>
                    <a:lnTo>
                      <a:pt x="472" y="538"/>
                    </a:lnTo>
                    <a:lnTo>
                      <a:pt x="506" y="504"/>
                    </a:lnTo>
                    <a:lnTo>
                      <a:pt x="532" y="460"/>
                    </a:lnTo>
                    <a:lnTo>
                      <a:pt x="554" y="406"/>
                    </a:lnTo>
                    <a:lnTo>
                      <a:pt x="418" y="406"/>
                    </a:lnTo>
                    <a:lnTo>
                      <a:pt x="408" y="428"/>
                    </a:lnTo>
                    <a:lnTo>
                      <a:pt x="388" y="448"/>
                    </a:lnTo>
                    <a:lnTo>
                      <a:pt x="362" y="464"/>
                    </a:lnTo>
                    <a:lnTo>
                      <a:pt x="330" y="476"/>
                    </a:lnTo>
                    <a:lnTo>
                      <a:pt x="296" y="480"/>
                    </a:lnTo>
                    <a:lnTo>
                      <a:pt x="260" y="478"/>
                    </a:lnTo>
                    <a:lnTo>
                      <a:pt x="230" y="470"/>
                    </a:lnTo>
                    <a:lnTo>
                      <a:pt x="206" y="454"/>
                    </a:lnTo>
                    <a:lnTo>
                      <a:pt x="186" y="434"/>
                    </a:lnTo>
                    <a:lnTo>
                      <a:pt x="170" y="408"/>
                    </a:lnTo>
                    <a:lnTo>
                      <a:pt x="160" y="376"/>
                    </a:lnTo>
                    <a:lnTo>
                      <a:pt x="156" y="336"/>
                    </a:lnTo>
                    <a:lnTo>
                      <a:pt x="564" y="336"/>
                    </a:lnTo>
                    <a:close/>
                    <a:moveTo>
                      <a:pt x="156" y="238"/>
                    </a:moveTo>
                    <a:lnTo>
                      <a:pt x="158" y="220"/>
                    </a:lnTo>
                    <a:lnTo>
                      <a:pt x="164" y="200"/>
                    </a:lnTo>
                    <a:lnTo>
                      <a:pt x="172" y="180"/>
                    </a:lnTo>
                    <a:lnTo>
                      <a:pt x="184" y="162"/>
                    </a:lnTo>
                    <a:lnTo>
                      <a:pt x="202" y="144"/>
                    </a:lnTo>
                    <a:lnTo>
                      <a:pt x="224" y="130"/>
                    </a:lnTo>
                    <a:lnTo>
                      <a:pt x="252" y="122"/>
                    </a:lnTo>
                    <a:lnTo>
                      <a:pt x="286" y="118"/>
                    </a:lnTo>
                    <a:lnTo>
                      <a:pt x="320" y="122"/>
                    </a:lnTo>
                    <a:lnTo>
                      <a:pt x="348" y="132"/>
                    </a:lnTo>
                    <a:lnTo>
                      <a:pt x="370" y="148"/>
                    </a:lnTo>
                    <a:lnTo>
                      <a:pt x="388" y="172"/>
                    </a:lnTo>
                    <a:lnTo>
                      <a:pt x="400" y="202"/>
                    </a:lnTo>
                    <a:lnTo>
                      <a:pt x="410" y="238"/>
                    </a:lnTo>
                    <a:lnTo>
                      <a:pt x="156" y="2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3289" y="1691"/>
                <a:ext cx="552" cy="602"/>
              </a:xfrm>
              <a:custGeom>
                <a:avLst/>
                <a:gdLst/>
                <a:ahLst/>
                <a:cxnLst>
                  <a:cxn ang="0">
                    <a:pos x="548" y="170"/>
                  </a:cxn>
                  <a:cxn ang="0">
                    <a:pos x="512" y="96"/>
                  </a:cxn>
                  <a:cxn ang="0">
                    <a:pos x="452" y="42"/>
                  </a:cxn>
                  <a:cxn ang="0">
                    <a:pos x="376" y="10"/>
                  </a:cxn>
                  <a:cxn ang="0">
                    <a:pos x="288" y="0"/>
                  </a:cxn>
                  <a:cxn ang="0">
                    <a:pos x="178" y="18"/>
                  </a:cxn>
                  <a:cxn ang="0">
                    <a:pos x="92" y="70"/>
                  </a:cxn>
                  <a:cxn ang="0">
                    <a:pos x="34" y="150"/>
                  </a:cxn>
                  <a:cxn ang="0">
                    <a:pos x="4" y="250"/>
                  </a:cxn>
                  <a:cxn ang="0">
                    <a:pos x="4" y="362"/>
                  </a:cxn>
                  <a:cxn ang="0">
                    <a:pos x="36" y="458"/>
                  </a:cxn>
                  <a:cxn ang="0">
                    <a:pos x="96" y="532"/>
                  </a:cxn>
                  <a:cxn ang="0">
                    <a:pos x="180" y="580"/>
                  </a:cxn>
                  <a:cxn ang="0">
                    <a:pos x="286" y="598"/>
                  </a:cxn>
                  <a:cxn ang="0">
                    <a:pos x="388" y="582"/>
                  </a:cxn>
                  <a:cxn ang="0">
                    <a:pos x="470" y="538"/>
                  </a:cxn>
                  <a:cxn ang="0">
                    <a:pos x="528" y="464"/>
                  </a:cxn>
                  <a:cxn ang="0">
                    <a:pos x="558" y="366"/>
                  </a:cxn>
                  <a:cxn ang="0">
                    <a:pos x="400" y="398"/>
                  </a:cxn>
                  <a:cxn ang="0">
                    <a:pos x="370" y="448"/>
                  </a:cxn>
                  <a:cxn ang="0">
                    <a:pos x="318" y="476"/>
                  </a:cxn>
                  <a:cxn ang="0">
                    <a:pos x="250" y="476"/>
                  </a:cxn>
                  <a:cxn ang="0">
                    <a:pos x="200" y="446"/>
                  </a:cxn>
                  <a:cxn ang="0">
                    <a:pos x="170" y="394"/>
                  </a:cxn>
                  <a:cxn ang="0">
                    <a:pos x="156" y="332"/>
                  </a:cxn>
                  <a:cxn ang="0">
                    <a:pos x="156" y="270"/>
                  </a:cxn>
                  <a:cxn ang="0">
                    <a:pos x="170" y="206"/>
                  </a:cxn>
                  <a:cxn ang="0">
                    <a:pos x="202" y="154"/>
                  </a:cxn>
                  <a:cxn ang="0">
                    <a:pos x="254" y="122"/>
                  </a:cxn>
                  <a:cxn ang="0">
                    <a:pos x="324" y="122"/>
                  </a:cxn>
                  <a:cxn ang="0">
                    <a:pos x="376" y="154"/>
                  </a:cxn>
                  <a:cxn ang="0">
                    <a:pos x="402" y="216"/>
                  </a:cxn>
                </a:cxnLst>
                <a:rect l="0" t="0" r="r" b="b"/>
                <a:pathLst>
                  <a:path w="558" h="598">
                    <a:moveTo>
                      <a:pt x="556" y="216"/>
                    </a:moveTo>
                    <a:lnTo>
                      <a:pt x="548" y="170"/>
                    </a:lnTo>
                    <a:lnTo>
                      <a:pt x="532" y="130"/>
                    </a:lnTo>
                    <a:lnTo>
                      <a:pt x="512" y="96"/>
                    </a:lnTo>
                    <a:lnTo>
                      <a:pt x="484" y="66"/>
                    </a:lnTo>
                    <a:lnTo>
                      <a:pt x="452" y="42"/>
                    </a:lnTo>
                    <a:lnTo>
                      <a:pt x="416" y="24"/>
                    </a:lnTo>
                    <a:lnTo>
                      <a:pt x="376" y="10"/>
                    </a:lnTo>
                    <a:lnTo>
                      <a:pt x="332" y="4"/>
                    </a:lnTo>
                    <a:lnTo>
                      <a:pt x="288" y="0"/>
                    </a:lnTo>
                    <a:lnTo>
                      <a:pt x="230" y="6"/>
                    </a:lnTo>
                    <a:lnTo>
                      <a:pt x="178" y="18"/>
                    </a:lnTo>
                    <a:lnTo>
                      <a:pt x="132" y="40"/>
                    </a:lnTo>
                    <a:lnTo>
                      <a:pt x="92" y="70"/>
                    </a:lnTo>
                    <a:lnTo>
                      <a:pt x="60" y="106"/>
                    </a:lnTo>
                    <a:lnTo>
                      <a:pt x="34" y="150"/>
                    </a:lnTo>
                    <a:lnTo>
                      <a:pt x="14" y="198"/>
                    </a:lnTo>
                    <a:lnTo>
                      <a:pt x="4" y="250"/>
                    </a:lnTo>
                    <a:lnTo>
                      <a:pt x="0" y="308"/>
                    </a:lnTo>
                    <a:lnTo>
                      <a:pt x="4" y="362"/>
                    </a:lnTo>
                    <a:lnTo>
                      <a:pt x="16" y="412"/>
                    </a:lnTo>
                    <a:lnTo>
                      <a:pt x="36" y="458"/>
                    </a:lnTo>
                    <a:lnTo>
                      <a:pt x="62" y="498"/>
                    </a:lnTo>
                    <a:lnTo>
                      <a:pt x="96" y="532"/>
                    </a:lnTo>
                    <a:lnTo>
                      <a:pt x="136" y="560"/>
                    </a:lnTo>
                    <a:lnTo>
                      <a:pt x="180" y="580"/>
                    </a:lnTo>
                    <a:lnTo>
                      <a:pt x="230" y="594"/>
                    </a:lnTo>
                    <a:lnTo>
                      <a:pt x="286" y="598"/>
                    </a:lnTo>
                    <a:lnTo>
                      <a:pt x="340" y="594"/>
                    </a:lnTo>
                    <a:lnTo>
                      <a:pt x="388" y="582"/>
                    </a:lnTo>
                    <a:lnTo>
                      <a:pt x="432" y="564"/>
                    </a:lnTo>
                    <a:lnTo>
                      <a:pt x="470" y="538"/>
                    </a:lnTo>
                    <a:lnTo>
                      <a:pt x="502" y="504"/>
                    </a:lnTo>
                    <a:lnTo>
                      <a:pt x="528" y="464"/>
                    </a:lnTo>
                    <a:lnTo>
                      <a:pt x="548" y="418"/>
                    </a:lnTo>
                    <a:lnTo>
                      <a:pt x="558" y="366"/>
                    </a:lnTo>
                    <a:lnTo>
                      <a:pt x="408" y="366"/>
                    </a:lnTo>
                    <a:lnTo>
                      <a:pt x="400" y="398"/>
                    </a:lnTo>
                    <a:lnTo>
                      <a:pt x="388" y="426"/>
                    </a:lnTo>
                    <a:lnTo>
                      <a:pt x="370" y="448"/>
                    </a:lnTo>
                    <a:lnTo>
                      <a:pt x="346" y="466"/>
                    </a:lnTo>
                    <a:lnTo>
                      <a:pt x="318" y="476"/>
                    </a:lnTo>
                    <a:lnTo>
                      <a:pt x="284" y="480"/>
                    </a:lnTo>
                    <a:lnTo>
                      <a:pt x="250" y="476"/>
                    </a:lnTo>
                    <a:lnTo>
                      <a:pt x="224" y="464"/>
                    </a:lnTo>
                    <a:lnTo>
                      <a:pt x="200" y="446"/>
                    </a:lnTo>
                    <a:lnTo>
                      <a:pt x="184" y="422"/>
                    </a:lnTo>
                    <a:lnTo>
                      <a:pt x="170" y="394"/>
                    </a:lnTo>
                    <a:lnTo>
                      <a:pt x="162" y="364"/>
                    </a:lnTo>
                    <a:lnTo>
                      <a:pt x="156" y="332"/>
                    </a:lnTo>
                    <a:lnTo>
                      <a:pt x="156" y="302"/>
                    </a:lnTo>
                    <a:lnTo>
                      <a:pt x="156" y="270"/>
                    </a:lnTo>
                    <a:lnTo>
                      <a:pt x="162" y="238"/>
                    </a:lnTo>
                    <a:lnTo>
                      <a:pt x="170" y="206"/>
                    </a:lnTo>
                    <a:lnTo>
                      <a:pt x="184" y="178"/>
                    </a:lnTo>
                    <a:lnTo>
                      <a:pt x="202" y="154"/>
                    </a:lnTo>
                    <a:lnTo>
                      <a:pt x="224" y="134"/>
                    </a:lnTo>
                    <a:lnTo>
                      <a:pt x="254" y="122"/>
                    </a:lnTo>
                    <a:lnTo>
                      <a:pt x="288" y="118"/>
                    </a:lnTo>
                    <a:lnTo>
                      <a:pt x="324" y="122"/>
                    </a:lnTo>
                    <a:lnTo>
                      <a:pt x="354" y="134"/>
                    </a:lnTo>
                    <a:lnTo>
                      <a:pt x="376" y="154"/>
                    </a:lnTo>
                    <a:lnTo>
                      <a:pt x="394" y="180"/>
                    </a:lnTo>
                    <a:lnTo>
                      <a:pt x="402" y="216"/>
                    </a:lnTo>
                    <a:lnTo>
                      <a:pt x="556" y="216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3879" y="1691"/>
                <a:ext cx="545" cy="602"/>
              </a:xfrm>
              <a:custGeom>
                <a:avLst/>
                <a:gdLst/>
                <a:ahLst/>
                <a:cxnLst>
                  <a:cxn ang="0">
                    <a:pos x="378" y="376"/>
                  </a:cxn>
                  <a:cxn ang="0">
                    <a:pos x="372" y="412"/>
                  </a:cxn>
                  <a:cxn ang="0">
                    <a:pos x="354" y="450"/>
                  </a:cxn>
                  <a:cxn ang="0">
                    <a:pos x="316" y="480"/>
                  </a:cxn>
                  <a:cxn ang="0">
                    <a:pos x="252" y="494"/>
                  </a:cxn>
                  <a:cxn ang="0">
                    <a:pos x="204" y="488"/>
                  </a:cxn>
                  <a:cxn ang="0">
                    <a:pos x="170" y="466"/>
                  </a:cxn>
                  <a:cxn ang="0">
                    <a:pos x="156" y="422"/>
                  </a:cxn>
                  <a:cxn ang="0">
                    <a:pos x="170" y="376"/>
                  </a:cxn>
                  <a:cxn ang="0">
                    <a:pos x="204" y="352"/>
                  </a:cxn>
                  <a:cxn ang="0">
                    <a:pos x="248" y="338"/>
                  </a:cxn>
                  <a:cxn ang="0">
                    <a:pos x="308" y="330"/>
                  </a:cxn>
                  <a:cxn ang="0">
                    <a:pos x="358" y="316"/>
                  </a:cxn>
                  <a:cxn ang="0">
                    <a:pos x="378" y="364"/>
                  </a:cxn>
                  <a:cxn ang="0">
                    <a:pos x="180" y="162"/>
                  </a:cxn>
                  <a:cxn ang="0">
                    <a:pos x="206" y="124"/>
                  </a:cxn>
                  <a:cxn ang="0">
                    <a:pos x="250" y="106"/>
                  </a:cxn>
                  <a:cxn ang="0">
                    <a:pos x="300" y="106"/>
                  </a:cxn>
                  <a:cxn ang="0">
                    <a:pos x="340" y="114"/>
                  </a:cxn>
                  <a:cxn ang="0">
                    <a:pos x="368" y="136"/>
                  </a:cxn>
                  <a:cxn ang="0">
                    <a:pos x="378" y="182"/>
                  </a:cxn>
                  <a:cxn ang="0">
                    <a:pos x="362" y="218"/>
                  </a:cxn>
                  <a:cxn ang="0">
                    <a:pos x="322" y="238"/>
                  </a:cxn>
                  <a:cxn ang="0">
                    <a:pos x="262" y="248"/>
                  </a:cxn>
                  <a:cxn ang="0">
                    <a:pos x="194" y="256"/>
                  </a:cxn>
                  <a:cxn ang="0">
                    <a:pos x="130" y="268"/>
                  </a:cxn>
                  <a:cxn ang="0">
                    <a:pos x="74" y="290"/>
                  </a:cxn>
                  <a:cxn ang="0">
                    <a:pos x="30" y="330"/>
                  </a:cxn>
                  <a:cxn ang="0">
                    <a:pos x="4" y="388"/>
                  </a:cxn>
                  <a:cxn ang="0">
                    <a:pos x="4" y="468"/>
                  </a:cxn>
                  <a:cxn ang="0">
                    <a:pos x="34" y="532"/>
                  </a:cxn>
                  <a:cxn ang="0">
                    <a:pos x="86" y="574"/>
                  </a:cxn>
                  <a:cxn ang="0">
                    <a:pos x="154" y="594"/>
                  </a:cxn>
                  <a:cxn ang="0">
                    <a:pos x="236" y="596"/>
                  </a:cxn>
                  <a:cxn ang="0">
                    <a:pos x="316" y="574"/>
                  </a:cxn>
                  <a:cxn ang="0">
                    <a:pos x="384" y="528"/>
                  </a:cxn>
                  <a:cxn ang="0">
                    <a:pos x="396" y="582"/>
                  </a:cxn>
                  <a:cxn ang="0">
                    <a:pos x="544" y="560"/>
                  </a:cxn>
                  <a:cxn ang="0">
                    <a:pos x="534" y="494"/>
                  </a:cxn>
                  <a:cxn ang="0">
                    <a:pos x="534" y="162"/>
                  </a:cxn>
                  <a:cxn ang="0">
                    <a:pos x="518" y="92"/>
                  </a:cxn>
                  <a:cxn ang="0">
                    <a:pos x="478" y="46"/>
                  </a:cxn>
                  <a:cxn ang="0">
                    <a:pos x="420" y="18"/>
                  </a:cxn>
                  <a:cxn ang="0">
                    <a:pos x="354" y="4"/>
                  </a:cxn>
                  <a:cxn ang="0">
                    <a:pos x="284" y="0"/>
                  </a:cxn>
                  <a:cxn ang="0">
                    <a:pos x="208" y="6"/>
                  </a:cxn>
                  <a:cxn ang="0">
                    <a:pos x="138" y="26"/>
                  </a:cxn>
                  <a:cxn ang="0">
                    <a:pos x="80" y="60"/>
                  </a:cxn>
                  <a:cxn ang="0">
                    <a:pos x="38" y="114"/>
                  </a:cxn>
                  <a:cxn ang="0">
                    <a:pos x="18" y="190"/>
                  </a:cxn>
                </a:cxnLst>
                <a:rect l="0" t="0" r="r" b="b"/>
                <a:pathLst>
                  <a:path w="552" h="598">
                    <a:moveTo>
                      <a:pt x="378" y="364"/>
                    </a:moveTo>
                    <a:lnTo>
                      <a:pt x="378" y="376"/>
                    </a:lnTo>
                    <a:lnTo>
                      <a:pt x="376" y="394"/>
                    </a:lnTo>
                    <a:lnTo>
                      <a:pt x="372" y="412"/>
                    </a:lnTo>
                    <a:lnTo>
                      <a:pt x="366" y="432"/>
                    </a:lnTo>
                    <a:lnTo>
                      <a:pt x="354" y="450"/>
                    </a:lnTo>
                    <a:lnTo>
                      <a:pt x="338" y="468"/>
                    </a:lnTo>
                    <a:lnTo>
                      <a:pt x="316" y="480"/>
                    </a:lnTo>
                    <a:lnTo>
                      <a:pt x="288" y="490"/>
                    </a:lnTo>
                    <a:lnTo>
                      <a:pt x="252" y="494"/>
                    </a:lnTo>
                    <a:lnTo>
                      <a:pt x="228" y="492"/>
                    </a:lnTo>
                    <a:lnTo>
                      <a:pt x="204" y="488"/>
                    </a:lnTo>
                    <a:lnTo>
                      <a:pt x="186" y="480"/>
                    </a:lnTo>
                    <a:lnTo>
                      <a:pt x="170" y="466"/>
                    </a:lnTo>
                    <a:lnTo>
                      <a:pt x="160" y="446"/>
                    </a:lnTo>
                    <a:lnTo>
                      <a:pt x="156" y="422"/>
                    </a:lnTo>
                    <a:lnTo>
                      <a:pt x="160" y="396"/>
                    </a:lnTo>
                    <a:lnTo>
                      <a:pt x="170" y="376"/>
                    </a:lnTo>
                    <a:lnTo>
                      <a:pt x="184" y="362"/>
                    </a:lnTo>
                    <a:lnTo>
                      <a:pt x="204" y="352"/>
                    </a:lnTo>
                    <a:lnTo>
                      <a:pt x="224" y="344"/>
                    </a:lnTo>
                    <a:lnTo>
                      <a:pt x="248" y="338"/>
                    </a:lnTo>
                    <a:lnTo>
                      <a:pt x="278" y="334"/>
                    </a:lnTo>
                    <a:lnTo>
                      <a:pt x="308" y="330"/>
                    </a:lnTo>
                    <a:lnTo>
                      <a:pt x="334" y="324"/>
                    </a:lnTo>
                    <a:lnTo>
                      <a:pt x="358" y="316"/>
                    </a:lnTo>
                    <a:lnTo>
                      <a:pt x="378" y="306"/>
                    </a:lnTo>
                    <a:lnTo>
                      <a:pt x="378" y="364"/>
                    </a:lnTo>
                    <a:close/>
                    <a:moveTo>
                      <a:pt x="174" y="190"/>
                    </a:moveTo>
                    <a:lnTo>
                      <a:pt x="180" y="162"/>
                    </a:lnTo>
                    <a:lnTo>
                      <a:pt x="190" y="140"/>
                    </a:lnTo>
                    <a:lnTo>
                      <a:pt x="206" y="124"/>
                    </a:lnTo>
                    <a:lnTo>
                      <a:pt x="226" y="114"/>
                    </a:lnTo>
                    <a:lnTo>
                      <a:pt x="250" y="106"/>
                    </a:lnTo>
                    <a:lnTo>
                      <a:pt x="276" y="104"/>
                    </a:lnTo>
                    <a:lnTo>
                      <a:pt x="300" y="106"/>
                    </a:lnTo>
                    <a:lnTo>
                      <a:pt x="320" y="108"/>
                    </a:lnTo>
                    <a:lnTo>
                      <a:pt x="340" y="114"/>
                    </a:lnTo>
                    <a:lnTo>
                      <a:pt x="356" y="124"/>
                    </a:lnTo>
                    <a:lnTo>
                      <a:pt x="368" y="136"/>
                    </a:lnTo>
                    <a:lnTo>
                      <a:pt x="374" y="156"/>
                    </a:lnTo>
                    <a:lnTo>
                      <a:pt x="378" y="182"/>
                    </a:lnTo>
                    <a:lnTo>
                      <a:pt x="374" y="202"/>
                    </a:lnTo>
                    <a:lnTo>
                      <a:pt x="362" y="218"/>
                    </a:lnTo>
                    <a:lnTo>
                      <a:pt x="344" y="230"/>
                    </a:lnTo>
                    <a:lnTo>
                      <a:pt x="322" y="238"/>
                    </a:lnTo>
                    <a:lnTo>
                      <a:pt x="294" y="242"/>
                    </a:lnTo>
                    <a:lnTo>
                      <a:pt x="262" y="248"/>
                    </a:lnTo>
                    <a:lnTo>
                      <a:pt x="228" y="252"/>
                    </a:lnTo>
                    <a:lnTo>
                      <a:pt x="194" y="256"/>
                    </a:lnTo>
                    <a:lnTo>
                      <a:pt x="162" y="260"/>
                    </a:lnTo>
                    <a:lnTo>
                      <a:pt x="130" y="268"/>
                    </a:lnTo>
                    <a:lnTo>
                      <a:pt x="100" y="278"/>
                    </a:lnTo>
                    <a:lnTo>
                      <a:pt x="74" y="290"/>
                    </a:lnTo>
                    <a:lnTo>
                      <a:pt x="50" y="308"/>
                    </a:lnTo>
                    <a:lnTo>
                      <a:pt x="30" y="330"/>
                    </a:lnTo>
                    <a:lnTo>
                      <a:pt x="14" y="356"/>
                    </a:lnTo>
                    <a:lnTo>
                      <a:pt x="4" y="388"/>
                    </a:lnTo>
                    <a:lnTo>
                      <a:pt x="0" y="428"/>
                    </a:lnTo>
                    <a:lnTo>
                      <a:pt x="4" y="468"/>
                    </a:lnTo>
                    <a:lnTo>
                      <a:pt x="16" y="504"/>
                    </a:lnTo>
                    <a:lnTo>
                      <a:pt x="34" y="532"/>
                    </a:lnTo>
                    <a:lnTo>
                      <a:pt x="56" y="556"/>
                    </a:lnTo>
                    <a:lnTo>
                      <a:pt x="86" y="574"/>
                    </a:lnTo>
                    <a:lnTo>
                      <a:pt x="118" y="588"/>
                    </a:lnTo>
                    <a:lnTo>
                      <a:pt x="154" y="594"/>
                    </a:lnTo>
                    <a:lnTo>
                      <a:pt x="194" y="598"/>
                    </a:lnTo>
                    <a:lnTo>
                      <a:pt x="236" y="596"/>
                    </a:lnTo>
                    <a:lnTo>
                      <a:pt x="276" y="588"/>
                    </a:lnTo>
                    <a:lnTo>
                      <a:pt x="316" y="574"/>
                    </a:lnTo>
                    <a:lnTo>
                      <a:pt x="352" y="554"/>
                    </a:lnTo>
                    <a:lnTo>
                      <a:pt x="384" y="528"/>
                    </a:lnTo>
                    <a:lnTo>
                      <a:pt x="388" y="556"/>
                    </a:lnTo>
                    <a:lnTo>
                      <a:pt x="396" y="582"/>
                    </a:lnTo>
                    <a:lnTo>
                      <a:pt x="552" y="582"/>
                    </a:lnTo>
                    <a:lnTo>
                      <a:pt x="544" y="560"/>
                    </a:lnTo>
                    <a:lnTo>
                      <a:pt x="538" y="530"/>
                    </a:lnTo>
                    <a:lnTo>
                      <a:pt x="534" y="494"/>
                    </a:lnTo>
                    <a:lnTo>
                      <a:pt x="534" y="456"/>
                    </a:lnTo>
                    <a:lnTo>
                      <a:pt x="534" y="162"/>
                    </a:lnTo>
                    <a:lnTo>
                      <a:pt x="530" y="124"/>
                    </a:lnTo>
                    <a:lnTo>
                      <a:pt x="518" y="92"/>
                    </a:lnTo>
                    <a:lnTo>
                      <a:pt x="500" y="66"/>
                    </a:lnTo>
                    <a:lnTo>
                      <a:pt x="478" y="46"/>
                    </a:lnTo>
                    <a:lnTo>
                      <a:pt x="452" y="30"/>
                    </a:lnTo>
                    <a:lnTo>
                      <a:pt x="420" y="18"/>
                    </a:lnTo>
                    <a:lnTo>
                      <a:pt x="388" y="10"/>
                    </a:lnTo>
                    <a:lnTo>
                      <a:pt x="354" y="4"/>
                    </a:lnTo>
                    <a:lnTo>
                      <a:pt x="318" y="2"/>
                    </a:lnTo>
                    <a:lnTo>
                      <a:pt x="284" y="0"/>
                    </a:lnTo>
                    <a:lnTo>
                      <a:pt x="246" y="2"/>
                    </a:lnTo>
                    <a:lnTo>
                      <a:pt x="208" y="6"/>
                    </a:lnTo>
                    <a:lnTo>
                      <a:pt x="172" y="14"/>
                    </a:lnTo>
                    <a:lnTo>
                      <a:pt x="138" y="26"/>
                    </a:lnTo>
                    <a:lnTo>
                      <a:pt x="108" y="40"/>
                    </a:lnTo>
                    <a:lnTo>
                      <a:pt x="80" y="60"/>
                    </a:lnTo>
                    <a:lnTo>
                      <a:pt x="56" y="84"/>
                    </a:lnTo>
                    <a:lnTo>
                      <a:pt x="38" y="114"/>
                    </a:lnTo>
                    <a:lnTo>
                      <a:pt x="24" y="150"/>
                    </a:lnTo>
                    <a:lnTo>
                      <a:pt x="18" y="190"/>
                    </a:lnTo>
                    <a:lnTo>
                      <a:pt x="174" y="19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4492" y="1713"/>
                <a:ext cx="529" cy="580"/>
              </a:xfrm>
              <a:custGeom>
                <a:avLst/>
                <a:gdLst/>
                <a:ahLst/>
                <a:cxnLst>
                  <a:cxn ang="0">
                    <a:pos x="532" y="0"/>
                  </a:cxn>
                  <a:cxn ang="0">
                    <a:pos x="376" y="0"/>
                  </a:cxn>
                  <a:cxn ang="0">
                    <a:pos x="376" y="296"/>
                  </a:cxn>
                  <a:cxn ang="0">
                    <a:pos x="374" y="342"/>
                  </a:cxn>
                  <a:cxn ang="0">
                    <a:pos x="366" y="380"/>
                  </a:cxn>
                  <a:cxn ang="0">
                    <a:pos x="356" y="408"/>
                  </a:cxn>
                  <a:cxn ang="0">
                    <a:pos x="338" y="432"/>
                  </a:cxn>
                  <a:cxn ang="0">
                    <a:pos x="316" y="446"/>
                  </a:cxn>
                  <a:cxn ang="0">
                    <a:pos x="288" y="456"/>
                  </a:cxn>
                  <a:cxn ang="0">
                    <a:pos x="256" y="458"/>
                  </a:cxn>
                  <a:cxn ang="0">
                    <a:pos x="224" y="454"/>
                  </a:cxn>
                  <a:cxn ang="0">
                    <a:pos x="198" y="444"/>
                  </a:cxn>
                  <a:cxn ang="0">
                    <a:pos x="178" y="424"/>
                  </a:cxn>
                  <a:cxn ang="0">
                    <a:pos x="166" y="398"/>
                  </a:cxn>
                  <a:cxn ang="0">
                    <a:pos x="158" y="362"/>
                  </a:cxn>
                  <a:cxn ang="0">
                    <a:pos x="156" y="320"/>
                  </a:cxn>
                  <a:cxn ang="0">
                    <a:pos x="156" y="0"/>
                  </a:cxn>
                  <a:cxn ang="0">
                    <a:pos x="0" y="0"/>
                  </a:cxn>
                  <a:cxn ang="0">
                    <a:pos x="0" y="348"/>
                  </a:cxn>
                  <a:cxn ang="0">
                    <a:pos x="2" y="388"/>
                  </a:cxn>
                  <a:cxn ang="0">
                    <a:pos x="6" y="426"/>
                  </a:cxn>
                  <a:cxn ang="0">
                    <a:pos x="14" y="460"/>
                  </a:cxn>
                  <a:cxn ang="0">
                    <a:pos x="26" y="490"/>
                  </a:cxn>
                  <a:cxn ang="0">
                    <a:pos x="42" y="518"/>
                  </a:cxn>
                  <a:cxn ang="0">
                    <a:pos x="64" y="540"/>
                  </a:cxn>
                  <a:cxn ang="0">
                    <a:pos x="90" y="558"/>
                  </a:cxn>
                  <a:cxn ang="0">
                    <a:pos x="122" y="570"/>
                  </a:cxn>
                  <a:cxn ang="0">
                    <a:pos x="162" y="578"/>
                  </a:cxn>
                  <a:cxn ang="0">
                    <a:pos x="208" y="582"/>
                  </a:cxn>
                  <a:cxn ang="0">
                    <a:pos x="246" y="578"/>
                  </a:cxn>
                  <a:cxn ang="0">
                    <a:pos x="286" y="566"/>
                  </a:cxn>
                  <a:cxn ang="0">
                    <a:pos x="322" y="548"/>
                  </a:cxn>
                  <a:cxn ang="0">
                    <a:pos x="354" y="522"/>
                  </a:cxn>
                  <a:cxn ang="0">
                    <a:pos x="380" y="488"/>
                  </a:cxn>
                  <a:cxn ang="0">
                    <a:pos x="384" y="488"/>
                  </a:cxn>
                  <a:cxn ang="0">
                    <a:pos x="384" y="566"/>
                  </a:cxn>
                  <a:cxn ang="0">
                    <a:pos x="532" y="566"/>
                  </a:cxn>
                  <a:cxn ang="0">
                    <a:pos x="532" y="0"/>
                  </a:cxn>
                </a:cxnLst>
                <a:rect l="0" t="0" r="r" b="b"/>
                <a:pathLst>
                  <a:path w="532" h="582">
                    <a:moveTo>
                      <a:pt x="532" y="0"/>
                    </a:moveTo>
                    <a:lnTo>
                      <a:pt x="376" y="0"/>
                    </a:lnTo>
                    <a:lnTo>
                      <a:pt x="376" y="296"/>
                    </a:lnTo>
                    <a:lnTo>
                      <a:pt x="374" y="342"/>
                    </a:lnTo>
                    <a:lnTo>
                      <a:pt x="366" y="380"/>
                    </a:lnTo>
                    <a:lnTo>
                      <a:pt x="356" y="408"/>
                    </a:lnTo>
                    <a:lnTo>
                      <a:pt x="338" y="432"/>
                    </a:lnTo>
                    <a:lnTo>
                      <a:pt x="316" y="446"/>
                    </a:lnTo>
                    <a:lnTo>
                      <a:pt x="288" y="456"/>
                    </a:lnTo>
                    <a:lnTo>
                      <a:pt x="256" y="458"/>
                    </a:lnTo>
                    <a:lnTo>
                      <a:pt x="224" y="454"/>
                    </a:lnTo>
                    <a:lnTo>
                      <a:pt x="198" y="444"/>
                    </a:lnTo>
                    <a:lnTo>
                      <a:pt x="178" y="424"/>
                    </a:lnTo>
                    <a:lnTo>
                      <a:pt x="166" y="398"/>
                    </a:lnTo>
                    <a:lnTo>
                      <a:pt x="158" y="362"/>
                    </a:lnTo>
                    <a:lnTo>
                      <a:pt x="156" y="32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48"/>
                    </a:lnTo>
                    <a:lnTo>
                      <a:pt x="2" y="388"/>
                    </a:lnTo>
                    <a:lnTo>
                      <a:pt x="6" y="426"/>
                    </a:lnTo>
                    <a:lnTo>
                      <a:pt x="14" y="460"/>
                    </a:lnTo>
                    <a:lnTo>
                      <a:pt x="26" y="490"/>
                    </a:lnTo>
                    <a:lnTo>
                      <a:pt x="42" y="518"/>
                    </a:lnTo>
                    <a:lnTo>
                      <a:pt x="64" y="540"/>
                    </a:lnTo>
                    <a:lnTo>
                      <a:pt x="90" y="558"/>
                    </a:lnTo>
                    <a:lnTo>
                      <a:pt x="122" y="570"/>
                    </a:lnTo>
                    <a:lnTo>
                      <a:pt x="162" y="578"/>
                    </a:lnTo>
                    <a:lnTo>
                      <a:pt x="208" y="582"/>
                    </a:lnTo>
                    <a:lnTo>
                      <a:pt x="246" y="578"/>
                    </a:lnTo>
                    <a:lnTo>
                      <a:pt x="286" y="566"/>
                    </a:lnTo>
                    <a:lnTo>
                      <a:pt x="322" y="548"/>
                    </a:lnTo>
                    <a:lnTo>
                      <a:pt x="354" y="522"/>
                    </a:lnTo>
                    <a:lnTo>
                      <a:pt x="380" y="488"/>
                    </a:lnTo>
                    <a:lnTo>
                      <a:pt x="384" y="488"/>
                    </a:lnTo>
                    <a:lnTo>
                      <a:pt x="384" y="566"/>
                    </a:lnTo>
                    <a:lnTo>
                      <a:pt x="532" y="566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5044" y="1713"/>
                <a:ext cx="590" cy="565"/>
              </a:xfrm>
              <a:custGeom>
                <a:avLst/>
                <a:gdLst/>
                <a:ahLst/>
                <a:cxnLst>
                  <a:cxn ang="0">
                    <a:pos x="0" y="566"/>
                  </a:cxn>
                  <a:cxn ang="0">
                    <a:pos x="174" y="566"/>
                  </a:cxn>
                  <a:cxn ang="0">
                    <a:pos x="292" y="388"/>
                  </a:cxn>
                  <a:cxn ang="0">
                    <a:pos x="410" y="566"/>
                  </a:cxn>
                  <a:cxn ang="0">
                    <a:pos x="588" y="566"/>
                  </a:cxn>
                  <a:cxn ang="0">
                    <a:pos x="380" y="264"/>
                  </a:cxn>
                  <a:cxn ang="0">
                    <a:pos x="566" y="0"/>
                  </a:cxn>
                  <a:cxn ang="0">
                    <a:pos x="394" y="0"/>
                  </a:cxn>
                  <a:cxn ang="0">
                    <a:pos x="294" y="148"/>
                  </a:cxn>
                  <a:cxn ang="0">
                    <a:pos x="196" y="0"/>
                  </a:cxn>
                  <a:cxn ang="0">
                    <a:pos x="18" y="0"/>
                  </a:cxn>
                  <a:cxn ang="0">
                    <a:pos x="204" y="268"/>
                  </a:cxn>
                  <a:cxn ang="0">
                    <a:pos x="0" y="566"/>
                  </a:cxn>
                </a:cxnLst>
                <a:rect l="0" t="0" r="r" b="b"/>
                <a:pathLst>
                  <a:path w="588" h="566">
                    <a:moveTo>
                      <a:pt x="0" y="566"/>
                    </a:moveTo>
                    <a:lnTo>
                      <a:pt x="174" y="566"/>
                    </a:lnTo>
                    <a:lnTo>
                      <a:pt x="292" y="388"/>
                    </a:lnTo>
                    <a:lnTo>
                      <a:pt x="410" y="566"/>
                    </a:lnTo>
                    <a:lnTo>
                      <a:pt x="588" y="566"/>
                    </a:lnTo>
                    <a:lnTo>
                      <a:pt x="380" y="264"/>
                    </a:lnTo>
                    <a:lnTo>
                      <a:pt x="566" y="0"/>
                    </a:lnTo>
                    <a:lnTo>
                      <a:pt x="394" y="0"/>
                    </a:lnTo>
                    <a:lnTo>
                      <a:pt x="294" y="148"/>
                    </a:lnTo>
                    <a:lnTo>
                      <a:pt x="196" y="0"/>
                    </a:lnTo>
                    <a:lnTo>
                      <a:pt x="18" y="0"/>
                    </a:lnTo>
                    <a:lnTo>
                      <a:pt x="204" y="268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120" y="1493"/>
                <a:ext cx="204" cy="786"/>
              </a:xfrm>
              <a:prstGeom prst="rect">
                <a:avLst/>
              </a:prstGeom>
              <a:solidFill>
                <a:srgbClr val="E10B00"/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400" y="1478"/>
                <a:ext cx="749" cy="815"/>
              </a:xfrm>
              <a:custGeom>
                <a:avLst/>
                <a:gdLst/>
                <a:ahLst/>
                <a:cxnLst>
                  <a:cxn ang="0">
                    <a:pos x="424" y="370"/>
                  </a:cxn>
                  <a:cxn ang="0">
                    <a:pos x="566" y="522"/>
                  </a:cxn>
                  <a:cxn ang="0">
                    <a:pos x="538" y="584"/>
                  </a:cxn>
                  <a:cxn ang="0">
                    <a:pos x="476" y="624"/>
                  </a:cxn>
                  <a:cxn ang="0">
                    <a:pos x="386" y="640"/>
                  </a:cxn>
                  <a:cxn ang="0">
                    <a:pos x="310" y="624"/>
                  </a:cxn>
                  <a:cxn ang="0">
                    <a:pos x="256" y="580"/>
                  </a:cxn>
                  <a:cxn ang="0">
                    <a:pos x="222" y="518"/>
                  </a:cxn>
                  <a:cxn ang="0">
                    <a:pos x="206" y="446"/>
                  </a:cxn>
                  <a:cxn ang="0">
                    <a:pos x="206" y="368"/>
                  </a:cxn>
                  <a:cxn ang="0">
                    <a:pos x="222" y="296"/>
                  </a:cxn>
                  <a:cxn ang="0">
                    <a:pos x="256" y="234"/>
                  </a:cxn>
                  <a:cxn ang="0">
                    <a:pos x="310" y="190"/>
                  </a:cxn>
                  <a:cxn ang="0">
                    <a:pos x="386" y="174"/>
                  </a:cxn>
                  <a:cxn ang="0">
                    <a:pos x="462" y="188"/>
                  </a:cxn>
                  <a:cxn ang="0">
                    <a:pos x="516" y="224"/>
                  </a:cxn>
                  <a:cxn ang="0">
                    <a:pos x="540" y="282"/>
                  </a:cxn>
                  <a:cxn ang="0">
                    <a:pos x="734" y="226"/>
                  </a:cxn>
                  <a:cxn ang="0">
                    <a:pos x="690" y="134"/>
                  </a:cxn>
                  <a:cxn ang="0">
                    <a:pos x="622" y="68"/>
                  </a:cxn>
                  <a:cxn ang="0">
                    <a:pos x="536" y="24"/>
                  </a:cxn>
                  <a:cxn ang="0">
                    <a:pos x="440" y="2"/>
                  </a:cxn>
                  <a:cxn ang="0">
                    <a:pos x="322" y="6"/>
                  </a:cxn>
                  <a:cxn ang="0">
                    <a:pos x="202" y="44"/>
                  </a:cxn>
                  <a:cxn ang="0">
                    <a:pos x="108" y="118"/>
                  </a:cxn>
                  <a:cxn ang="0">
                    <a:pos x="40" y="220"/>
                  </a:cxn>
                  <a:cxn ang="0">
                    <a:pos x="6" y="340"/>
                  </a:cxn>
                  <a:cxn ang="0">
                    <a:pos x="6" y="474"/>
                  </a:cxn>
                  <a:cxn ang="0">
                    <a:pos x="40" y="596"/>
                  </a:cxn>
                  <a:cxn ang="0">
                    <a:pos x="108" y="696"/>
                  </a:cxn>
                  <a:cxn ang="0">
                    <a:pos x="202" y="770"/>
                  </a:cxn>
                  <a:cxn ang="0">
                    <a:pos x="322" y="810"/>
                  </a:cxn>
                  <a:cxn ang="0">
                    <a:pos x="428" y="812"/>
                  </a:cxn>
                  <a:cxn ang="0">
                    <a:pos x="506" y="792"/>
                  </a:cxn>
                  <a:cxn ang="0">
                    <a:pos x="580" y="746"/>
                  </a:cxn>
                  <a:cxn ang="0">
                    <a:pos x="620" y="798"/>
                  </a:cxn>
                  <a:cxn ang="0">
                    <a:pos x="752" y="370"/>
                  </a:cxn>
                </a:cxnLst>
                <a:rect l="0" t="0" r="r" b="b"/>
                <a:pathLst>
                  <a:path w="752" h="814">
                    <a:moveTo>
                      <a:pt x="752" y="370"/>
                    </a:moveTo>
                    <a:lnTo>
                      <a:pt x="424" y="370"/>
                    </a:lnTo>
                    <a:lnTo>
                      <a:pt x="424" y="522"/>
                    </a:lnTo>
                    <a:lnTo>
                      <a:pt x="566" y="522"/>
                    </a:lnTo>
                    <a:lnTo>
                      <a:pt x="556" y="554"/>
                    </a:lnTo>
                    <a:lnTo>
                      <a:pt x="538" y="584"/>
                    </a:lnTo>
                    <a:lnTo>
                      <a:pt x="510" y="606"/>
                    </a:lnTo>
                    <a:lnTo>
                      <a:pt x="476" y="624"/>
                    </a:lnTo>
                    <a:lnTo>
                      <a:pt x="434" y="636"/>
                    </a:lnTo>
                    <a:lnTo>
                      <a:pt x="386" y="640"/>
                    </a:lnTo>
                    <a:lnTo>
                      <a:pt x="346" y="636"/>
                    </a:lnTo>
                    <a:lnTo>
                      <a:pt x="310" y="624"/>
                    </a:lnTo>
                    <a:lnTo>
                      <a:pt x="280" y="604"/>
                    </a:lnTo>
                    <a:lnTo>
                      <a:pt x="256" y="580"/>
                    </a:lnTo>
                    <a:lnTo>
                      <a:pt x="238" y="552"/>
                    </a:lnTo>
                    <a:lnTo>
                      <a:pt x="222" y="518"/>
                    </a:lnTo>
                    <a:lnTo>
                      <a:pt x="212" y="484"/>
                    </a:lnTo>
                    <a:lnTo>
                      <a:pt x="206" y="446"/>
                    </a:lnTo>
                    <a:lnTo>
                      <a:pt x="204" y="408"/>
                    </a:lnTo>
                    <a:lnTo>
                      <a:pt x="206" y="368"/>
                    </a:lnTo>
                    <a:lnTo>
                      <a:pt x="212" y="332"/>
                    </a:lnTo>
                    <a:lnTo>
                      <a:pt x="222" y="296"/>
                    </a:lnTo>
                    <a:lnTo>
                      <a:pt x="238" y="262"/>
                    </a:lnTo>
                    <a:lnTo>
                      <a:pt x="256" y="234"/>
                    </a:lnTo>
                    <a:lnTo>
                      <a:pt x="280" y="210"/>
                    </a:lnTo>
                    <a:lnTo>
                      <a:pt x="310" y="190"/>
                    </a:lnTo>
                    <a:lnTo>
                      <a:pt x="346" y="180"/>
                    </a:lnTo>
                    <a:lnTo>
                      <a:pt x="386" y="174"/>
                    </a:lnTo>
                    <a:lnTo>
                      <a:pt x="426" y="178"/>
                    </a:lnTo>
                    <a:lnTo>
                      <a:pt x="462" y="188"/>
                    </a:lnTo>
                    <a:lnTo>
                      <a:pt x="492" y="204"/>
                    </a:lnTo>
                    <a:lnTo>
                      <a:pt x="516" y="224"/>
                    </a:lnTo>
                    <a:lnTo>
                      <a:pt x="532" y="252"/>
                    </a:lnTo>
                    <a:lnTo>
                      <a:pt x="540" y="282"/>
                    </a:lnTo>
                    <a:lnTo>
                      <a:pt x="744" y="282"/>
                    </a:lnTo>
                    <a:lnTo>
                      <a:pt x="734" y="226"/>
                    </a:lnTo>
                    <a:lnTo>
                      <a:pt x="716" y="178"/>
                    </a:lnTo>
                    <a:lnTo>
                      <a:pt x="690" y="134"/>
                    </a:lnTo>
                    <a:lnTo>
                      <a:pt x="658" y="98"/>
                    </a:lnTo>
                    <a:lnTo>
                      <a:pt x="622" y="68"/>
                    </a:lnTo>
                    <a:lnTo>
                      <a:pt x="580" y="42"/>
                    </a:lnTo>
                    <a:lnTo>
                      <a:pt x="536" y="24"/>
                    </a:lnTo>
                    <a:lnTo>
                      <a:pt x="488" y="10"/>
                    </a:lnTo>
                    <a:lnTo>
                      <a:pt x="440" y="2"/>
                    </a:lnTo>
                    <a:lnTo>
                      <a:pt x="390" y="0"/>
                    </a:lnTo>
                    <a:lnTo>
                      <a:pt x="322" y="6"/>
                    </a:lnTo>
                    <a:lnTo>
                      <a:pt x="260" y="20"/>
                    </a:lnTo>
                    <a:lnTo>
                      <a:pt x="202" y="44"/>
                    </a:lnTo>
                    <a:lnTo>
                      <a:pt x="152" y="78"/>
                    </a:lnTo>
                    <a:lnTo>
                      <a:pt x="108" y="118"/>
                    </a:lnTo>
                    <a:lnTo>
                      <a:pt x="70" y="166"/>
                    </a:lnTo>
                    <a:lnTo>
                      <a:pt x="40" y="220"/>
                    </a:lnTo>
                    <a:lnTo>
                      <a:pt x="18" y="278"/>
                    </a:lnTo>
                    <a:lnTo>
                      <a:pt x="6" y="340"/>
                    </a:lnTo>
                    <a:lnTo>
                      <a:pt x="0" y="408"/>
                    </a:lnTo>
                    <a:lnTo>
                      <a:pt x="6" y="474"/>
                    </a:lnTo>
                    <a:lnTo>
                      <a:pt x="18" y="536"/>
                    </a:lnTo>
                    <a:lnTo>
                      <a:pt x="40" y="596"/>
                    </a:lnTo>
                    <a:lnTo>
                      <a:pt x="70" y="648"/>
                    </a:lnTo>
                    <a:lnTo>
                      <a:pt x="108" y="696"/>
                    </a:lnTo>
                    <a:lnTo>
                      <a:pt x="152" y="736"/>
                    </a:lnTo>
                    <a:lnTo>
                      <a:pt x="202" y="770"/>
                    </a:lnTo>
                    <a:lnTo>
                      <a:pt x="260" y="794"/>
                    </a:lnTo>
                    <a:lnTo>
                      <a:pt x="322" y="810"/>
                    </a:lnTo>
                    <a:lnTo>
                      <a:pt x="390" y="814"/>
                    </a:lnTo>
                    <a:lnTo>
                      <a:pt x="428" y="812"/>
                    </a:lnTo>
                    <a:lnTo>
                      <a:pt x="468" y="806"/>
                    </a:lnTo>
                    <a:lnTo>
                      <a:pt x="506" y="792"/>
                    </a:lnTo>
                    <a:lnTo>
                      <a:pt x="544" y="772"/>
                    </a:lnTo>
                    <a:lnTo>
                      <a:pt x="580" y="746"/>
                    </a:lnTo>
                    <a:lnTo>
                      <a:pt x="608" y="712"/>
                    </a:lnTo>
                    <a:lnTo>
                      <a:pt x="620" y="798"/>
                    </a:lnTo>
                    <a:lnTo>
                      <a:pt x="752" y="798"/>
                    </a:lnTo>
                    <a:lnTo>
                      <a:pt x="752" y="370"/>
                    </a:lnTo>
                    <a:close/>
                  </a:path>
                </a:pathLst>
              </a:custGeom>
              <a:solidFill>
                <a:srgbClr val="E10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1239" y="1493"/>
                <a:ext cx="650" cy="786"/>
              </a:xfrm>
              <a:custGeom>
                <a:avLst/>
                <a:gdLst/>
                <a:ahLst/>
                <a:cxnLst>
                  <a:cxn ang="0">
                    <a:pos x="0" y="782"/>
                  </a:cxn>
                  <a:cxn ang="0">
                    <a:pos x="204" y="782"/>
                  </a:cxn>
                  <a:cxn ang="0">
                    <a:pos x="204" y="522"/>
                  </a:cxn>
                  <a:cxn ang="0">
                    <a:pos x="372" y="522"/>
                  </a:cxn>
                  <a:cxn ang="0">
                    <a:pos x="420" y="520"/>
                  </a:cxn>
                  <a:cxn ang="0">
                    <a:pos x="466" y="512"/>
                  </a:cxn>
                  <a:cxn ang="0">
                    <a:pos x="508" y="500"/>
                  </a:cxn>
                  <a:cxn ang="0">
                    <a:pos x="544" y="482"/>
                  </a:cxn>
                  <a:cxn ang="0">
                    <a:pos x="576" y="460"/>
                  </a:cxn>
                  <a:cxn ang="0">
                    <a:pos x="604" y="430"/>
                  </a:cxn>
                  <a:cxn ang="0">
                    <a:pos x="626" y="396"/>
                  </a:cxn>
                  <a:cxn ang="0">
                    <a:pos x="640" y="354"/>
                  </a:cxn>
                  <a:cxn ang="0">
                    <a:pos x="650" y="306"/>
                  </a:cxn>
                  <a:cxn ang="0">
                    <a:pos x="654" y="252"/>
                  </a:cxn>
                  <a:cxn ang="0">
                    <a:pos x="650" y="200"/>
                  </a:cxn>
                  <a:cxn ang="0">
                    <a:pos x="638" y="154"/>
                  </a:cxn>
                  <a:cxn ang="0">
                    <a:pos x="620" y="116"/>
                  </a:cxn>
                  <a:cxn ang="0">
                    <a:pos x="596" y="84"/>
                  </a:cxn>
                  <a:cxn ang="0">
                    <a:pos x="568" y="56"/>
                  </a:cxn>
                  <a:cxn ang="0">
                    <a:pos x="534" y="36"/>
                  </a:cxn>
                  <a:cxn ang="0">
                    <a:pos x="496" y="20"/>
                  </a:cxn>
                  <a:cxn ang="0">
                    <a:pos x="456" y="8"/>
                  </a:cxn>
                  <a:cxn ang="0">
                    <a:pos x="414" y="2"/>
                  </a:cxn>
                  <a:cxn ang="0">
                    <a:pos x="372" y="0"/>
                  </a:cxn>
                  <a:cxn ang="0">
                    <a:pos x="0" y="0"/>
                  </a:cxn>
                  <a:cxn ang="0">
                    <a:pos x="0" y="782"/>
                  </a:cxn>
                  <a:cxn ang="0">
                    <a:pos x="204" y="164"/>
                  </a:cxn>
                  <a:cxn ang="0">
                    <a:pos x="340" y="164"/>
                  </a:cxn>
                  <a:cxn ang="0">
                    <a:pos x="370" y="166"/>
                  </a:cxn>
                  <a:cxn ang="0">
                    <a:pos x="396" y="174"/>
                  </a:cxn>
                  <a:cxn ang="0">
                    <a:pos x="418" y="188"/>
                  </a:cxn>
                  <a:cxn ang="0">
                    <a:pos x="436" y="208"/>
                  </a:cxn>
                  <a:cxn ang="0">
                    <a:pos x="446" y="234"/>
                  </a:cxn>
                  <a:cxn ang="0">
                    <a:pos x="450" y="266"/>
                  </a:cxn>
                  <a:cxn ang="0">
                    <a:pos x="446" y="298"/>
                  </a:cxn>
                  <a:cxn ang="0">
                    <a:pos x="436" y="324"/>
                  </a:cxn>
                  <a:cxn ang="0">
                    <a:pos x="420" y="342"/>
                  </a:cxn>
                  <a:cxn ang="0">
                    <a:pos x="398" y="354"/>
                  </a:cxn>
                  <a:cxn ang="0">
                    <a:pos x="370" y="362"/>
                  </a:cxn>
                  <a:cxn ang="0">
                    <a:pos x="340" y="364"/>
                  </a:cxn>
                  <a:cxn ang="0">
                    <a:pos x="204" y="364"/>
                  </a:cxn>
                  <a:cxn ang="0">
                    <a:pos x="204" y="164"/>
                  </a:cxn>
                </a:cxnLst>
                <a:rect l="0" t="0" r="r" b="b"/>
                <a:pathLst>
                  <a:path w="654" h="782">
                    <a:moveTo>
                      <a:pt x="0" y="782"/>
                    </a:moveTo>
                    <a:lnTo>
                      <a:pt x="204" y="782"/>
                    </a:lnTo>
                    <a:lnTo>
                      <a:pt x="204" y="522"/>
                    </a:lnTo>
                    <a:lnTo>
                      <a:pt x="372" y="522"/>
                    </a:lnTo>
                    <a:lnTo>
                      <a:pt x="420" y="520"/>
                    </a:lnTo>
                    <a:lnTo>
                      <a:pt x="466" y="512"/>
                    </a:lnTo>
                    <a:lnTo>
                      <a:pt x="508" y="500"/>
                    </a:lnTo>
                    <a:lnTo>
                      <a:pt x="544" y="482"/>
                    </a:lnTo>
                    <a:lnTo>
                      <a:pt x="576" y="460"/>
                    </a:lnTo>
                    <a:lnTo>
                      <a:pt x="604" y="430"/>
                    </a:lnTo>
                    <a:lnTo>
                      <a:pt x="626" y="396"/>
                    </a:lnTo>
                    <a:lnTo>
                      <a:pt x="640" y="354"/>
                    </a:lnTo>
                    <a:lnTo>
                      <a:pt x="650" y="306"/>
                    </a:lnTo>
                    <a:lnTo>
                      <a:pt x="654" y="252"/>
                    </a:lnTo>
                    <a:lnTo>
                      <a:pt x="650" y="200"/>
                    </a:lnTo>
                    <a:lnTo>
                      <a:pt x="638" y="154"/>
                    </a:lnTo>
                    <a:lnTo>
                      <a:pt x="620" y="116"/>
                    </a:lnTo>
                    <a:lnTo>
                      <a:pt x="596" y="84"/>
                    </a:lnTo>
                    <a:lnTo>
                      <a:pt x="568" y="56"/>
                    </a:lnTo>
                    <a:lnTo>
                      <a:pt x="534" y="36"/>
                    </a:lnTo>
                    <a:lnTo>
                      <a:pt x="496" y="20"/>
                    </a:lnTo>
                    <a:lnTo>
                      <a:pt x="456" y="8"/>
                    </a:lnTo>
                    <a:lnTo>
                      <a:pt x="414" y="2"/>
                    </a:lnTo>
                    <a:lnTo>
                      <a:pt x="372" y="0"/>
                    </a:lnTo>
                    <a:lnTo>
                      <a:pt x="0" y="0"/>
                    </a:lnTo>
                    <a:lnTo>
                      <a:pt x="0" y="782"/>
                    </a:lnTo>
                    <a:close/>
                    <a:moveTo>
                      <a:pt x="204" y="164"/>
                    </a:moveTo>
                    <a:lnTo>
                      <a:pt x="340" y="164"/>
                    </a:lnTo>
                    <a:lnTo>
                      <a:pt x="370" y="166"/>
                    </a:lnTo>
                    <a:lnTo>
                      <a:pt x="396" y="174"/>
                    </a:lnTo>
                    <a:lnTo>
                      <a:pt x="418" y="188"/>
                    </a:lnTo>
                    <a:lnTo>
                      <a:pt x="436" y="208"/>
                    </a:lnTo>
                    <a:lnTo>
                      <a:pt x="446" y="234"/>
                    </a:lnTo>
                    <a:lnTo>
                      <a:pt x="450" y="266"/>
                    </a:lnTo>
                    <a:lnTo>
                      <a:pt x="446" y="298"/>
                    </a:lnTo>
                    <a:lnTo>
                      <a:pt x="436" y="324"/>
                    </a:lnTo>
                    <a:lnTo>
                      <a:pt x="420" y="342"/>
                    </a:lnTo>
                    <a:lnTo>
                      <a:pt x="398" y="354"/>
                    </a:lnTo>
                    <a:lnTo>
                      <a:pt x="370" y="362"/>
                    </a:lnTo>
                    <a:lnTo>
                      <a:pt x="340" y="364"/>
                    </a:lnTo>
                    <a:lnTo>
                      <a:pt x="204" y="364"/>
                    </a:lnTo>
                    <a:lnTo>
                      <a:pt x="204" y="164"/>
                    </a:lnTo>
                    <a:close/>
                  </a:path>
                </a:pathLst>
              </a:custGeom>
              <a:solidFill>
                <a:srgbClr val="E10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</p:grpSp>
        <p:grpSp>
          <p:nvGrpSpPr>
            <p:cNvPr id="4" name="Group 13"/>
            <p:cNvGrpSpPr>
              <a:grpSpLocks noChangeAspect="1"/>
            </p:cNvGrpSpPr>
            <p:nvPr/>
          </p:nvGrpSpPr>
          <p:grpSpPr bwMode="auto">
            <a:xfrm>
              <a:off x="4744" y="4185"/>
              <a:ext cx="792" cy="43"/>
              <a:chOff x="4744" y="4185"/>
              <a:chExt cx="792" cy="43"/>
            </a:xfrm>
          </p:grpSpPr>
          <p:sp>
            <p:nvSpPr>
              <p:cNvPr id="6" name="Freeform 14"/>
              <p:cNvSpPr>
                <a:spLocks/>
              </p:cNvSpPr>
              <p:nvPr/>
            </p:nvSpPr>
            <p:spPr bwMode="auto">
              <a:xfrm>
                <a:off x="4746" y="4197"/>
                <a:ext cx="34" cy="31"/>
              </a:xfrm>
              <a:custGeom>
                <a:avLst/>
                <a:gdLst/>
                <a:ahLst/>
                <a:cxnLst>
                  <a:cxn ang="0">
                    <a:pos x="186" y="62"/>
                  </a:cxn>
                  <a:cxn ang="0">
                    <a:pos x="182" y="42"/>
                  </a:cxn>
                  <a:cxn ang="0">
                    <a:pos x="170" y="26"/>
                  </a:cxn>
                  <a:cxn ang="0">
                    <a:pos x="154" y="12"/>
                  </a:cxn>
                  <a:cxn ang="0">
                    <a:pos x="128" y="2"/>
                  </a:cxn>
                  <a:cxn ang="0">
                    <a:pos x="96" y="0"/>
                  </a:cxn>
                  <a:cxn ang="0">
                    <a:pos x="64" y="4"/>
                  </a:cxn>
                  <a:cxn ang="0">
                    <a:pos x="38" y="14"/>
                  </a:cxn>
                  <a:cxn ang="0">
                    <a:pos x="18" y="32"/>
                  </a:cxn>
                  <a:cxn ang="0">
                    <a:pos x="4" y="54"/>
                  </a:cxn>
                  <a:cxn ang="0">
                    <a:pos x="0" y="86"/>
                  </a:cxn>
                  <a:cxn ang="0">
                    <a:pos x="4" y="116"/>
                  </a:cxn>
                  <a:cxn ang="0">
                    <a:pos x="16" y="140"/>
                  </a:cxn>
                  <a:cxn ang="0">
                    <a:pos x="36" y="156"/>
                  </a:cxn>
                  <a:cxn ang="0">
                    <a:pos x="64" y="168"/>
                  </a:cxn>
                  <a:cxn ang="0">
                    <a:pos x="96" y="170"/>
                  </a:cxn>
                  <a:cxn ang="0">
                    <a:pos x="124" y="168"/>
                  </a:cxn>
                  <a:cxn ang="0">
                    <a:pos x="148" y="162"/>
                  </a:cxn>
                  <a:cxn ang="0">
                    <a:pos x="168" y="150"/>
                  </a:cxn>
                  <a:cxn ang="0">
                    <a:pos x="182" y="132"/>
                  </a:cxn>
                  <a:cxn ang="0">
                    <a:pos x="186" y="110"/>
                  </a:cxn>
                  <a:cxn ang="0">
                    <a:pos x="136" y="110"/>
                  </a:cxn>
                  <a:cxn ang="0">
                    <a:pos x="132" y="124"/>
                  </a:cxn>
                  <a:cxn ang="0">
                    <a:pos x="124" y="134"/>
                  </a:cxn>
                  <a:cxn ang="0">
                    <a:pos x="112" y="140"/>
                  </a:cxn>
                  <a:cxn ang="0">
                    <a:pos x="96" y="142"/>
                  </a:cxn>
                  <a:cxn ang="0">
                    <a:pos x="78" y="140"/>
                  </a:cxn>
                  <a:cxn ang="0">
                    <a:pos x="66" y="132"/>
                  </a:cxn>
                  <a:cxn ang="0">
                    <a:pos x="56" y="120"/>
                  </a:cxn>
                  <a:cxn ang="0">
                    <a:pos x="52" y="104"/>
                  </a:cxn>
                  <a:cxn ang="0">
                    <a:pos x="50" y="86"/>
                  </a:cxn>
                  <a:cxn ang="0">
                    <a:pos x="52" y="64"/>
                  </a:cxn>
                  <a:cxn ang="0">
                    <a:pos x="60" y="48"/>
                  </a:cxn>
                  <a:cxn ang="0">
                    <a:pos x="70" y="38"/>
                  </a:cxn>
                  <a:cxn ang="0">
                    <a:pos x="82" y="30"/>
                  </a:cxn>
                  <a:cxn ang="0">
                    <a:pos x="96" y="28"/>
                  </a:cxn>
                  <a:cxn ang="0">
                    <a:pos x="116" y="32"/>
                  </a:cxn>
                  <a:cxn ang="0">
                    <a:pos x="130" y="44"/>
                  </a:cxn>
                  <a:cxn ang="0">
                    <a:pos x="136" y="62"/>
                  </a:cxn>
                  <a:cxn ang="0">
                    <a:pos x="186" y="62"/>
                  </a:cxn>
                </a:cxnLst>
                <a:rect l="0" t="0" r="r" b="b"/>
                <a:pathLst>
                  <a:path w="186" h="170">
                    <a:moveTo>
                      <a:pt x="186" y="62"/>
                    </a:moveTo>
                    <a:lnTo>
                      <a:pt x="182" y="42"/>
                    </a:lnTo>
                    <a:lnTo>
                      <a:pt x="170" y="26"/>
                    </a:lnTo>
                    <a:lnTo>
                      <a:pt x="154" y="12"/>
                    </a:lnTo>
                    <a:lnTo>
                      <a:pt x="128" y="2"/>
                    </a:lnTo>
                    <a:lnTo>
                      <a:pt x="96" y="0"/>
                    </a:lnTo>
                    <a:lnTo>
                      <a:pt x="64" y="4"/>
                    </a:lnTo>
                    <a:lnTo>
                      <a:pt x="38" y="14"/>
                    </a:lnTo>
                    <a:lnTo>
                      <a:pt x="18" y="32"/>
                    </a:lnTo>
                    <a:lnTo>
                      <a:pt x="4" y="54"/>
                    </a:lnTo>
                    <a:lnTo>
                      <a:pt x="0" y="86"/>
                    </a:lnTo>
                    <a:lnTo>
                      <a:pt x="4" y="116"/>
                    </a:lnTo>
                    <a:lnTo>
                      <a:pt x="16" y="140"/>
                    </a:lnTo>
                    <a:lnTo>
                      <a:pt x="36" y="156"/>
                    </a:lnTo>
                    <a:lnTo>
                      <a:pt x="64" y="168"/>
                    </a:lnTo>
                    <a:lnTo>
                      <a:pt x="96" y="170"/>
                    </a:lnTo>
                    <a:lnTo>
                      <a:pt x="124" y="168"/>
                    </a:lnTo>
                    <a:lnTo>
                      <a:pt x="148" y="162"/>
                    </a:lnTo>
                    <a:lnTo>
                      <a:pt x="168" y="150"/>
                    </a:lnTo>
                    <a:lnTo>
                      <a:pt x="182" y="132"/>
                    </a:lnTo>
                    <a:lnTo>
                      <a:pt x="186" y="110"/>
                    </a:lnTo>
                    <a:lnTo>
                      <a:pt x="136" y="110"/>
                    </a:lnTo>
                    <a:lnTo>
                      <a:pt x="132" y="124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96" y="142"/>
                    </a:lnTo>
                    <a:lnTo>
                      <a:pt x="78" y="140"/>
                    </a:lnTo>
                    <a:lnTo>
                      <a:pt x="66" y="132"/>
                    </a:lnTo>
                    <a:lnTo>
                      <a:pt x="56" y="120"/>
                    </a:lnTo>
                    <a:lnTo>
                      <a:pt x="52" y="104"/>
                    </a:lnTo>
                    <a:lnTo>
                      <a:pt x="50" y="86"/>
                    </a:lnTo>
                    <a:lnTo>
                      <a:pt x="52" y="64"/>
                    </a:lnTo>
                    <a:lnTo>
                      <a:pt x="60" y="48"/>
                    </a:lnTo>
                    <a:lnTo>
                      <a:pt x="70" y="38"/>
                    </a:lnTo>
                    <a:lnTo>
                      <a:pt x="82" y="30"/>
                    </a:lnTo>
                    <a:lnTo>
                      <a:pt x="96" y="28"/>
                    </a:lnTo>
                    <a:lnTo>
                      <a:pt x="116" y="32"/>
                    </a:lnTo>
                    <a:lnTo>
                      <a:pt x="130" y="44"/>
                    </a:lnTo>
                    <a:lnTo>
                      <a:pt x="136" y="62"/>
                    </a:lnTo>
                    <a:lnTo>
                      <a:pt x="186" y="6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7" name="Freeform 15"/>
              <p:cNvSpPr>
                <a:spLocks noEditPoints="1"/>
              </p:cNvSpPr>
              <p:nvPr/>
            </p:nvSpPr>
            <p:spPr bwMode="auto">
              <a:xfrm>
                <a:off x="4784" y="4197"/>
                <a:ext cx="37" cy="31"/>
              </a:xfrm>
              <a:custGeom>
                <a:avLst/>
                <a:gdLst/>
                <a:ahLst/>
                <a:cxnLst>
                  <a:cxn ang="0">
                    <a:pos x="104" y="30"/>
                  </a:cxn>
                  <a:cxn ang="0">
                    <a:pos x="122" y="32"/>
                  </a:cxn>
                  <a:cxn ang="0">
                    <a:pos x="138" y="40"/>
                  </a:cxn>
                  <a:cxn ang="0">
                    <a:pos x="148" y="52"/>
                  </a:cxn>
                  <a:cxn ang="0">
                    <a:pos x="154" y="68"/>
                  </a:cxn>
                  <a:cxn ang="0">
                    <a:pos x="156" y="86"/>
                  </a:cxn>
                  <a:cxn ang="0">
                    <a:pos x="154" y="102"/>
                  </a:cxn>
                  <a:cxn ang="0">
                    <a:pos x="148" y="118"/>
                  </a:cxn>
                  <a:cxn ang="0">
                    <a:pos x="138" y="130"/>
                  </a:cxn>
                  <a:cxn ang="0">
                    <a:pos x="122" y="138"/>
                  </a:cxn>
                  <a:cxn ang="0">
                    <a:pos x="104" y="140"/>
                  </a:cxn>
                  <a:cxn ang="0">
                    <a:pos x="84" y="138"/>
                  </a:cxn>
                  <a:cxn ang="0">
                    <a:pos x="68" y="130"/>
                  </a:cxn>
                  <a:cxn ang="0">
                    <a:pos x="58" y="118"/>
                  </a:cxn>
                  <a:cxn ang="0">
                    <a:pos x="52" y="102"/>
                  </a:cxn>
                  <a:cxn ang="0">
                    <a:pos x="50" y="86"/>
                  </a:cxn>
                  <a:cxn ang="0">
                    <a:pos x="52" y="68"/>
                  </a:cxn>
                  <a:cxn ang="0">
                    <a:pos x="58" y="52"/>
                  </a:cxn>
                  <a:cxn ang="0">
                    <a:pos x="68" y="40"/>
                  </a:cxn>
                  <a:cxn ang="0">
                    <a:pos x="84" y="32"/>
                  </a:cxn>
                  <a:cxn ang="0">
                    <a:pos x="104" y="30"/>
                  </a:cxn>
                  <a:cxn ang="0">
                    <a:pos x="104" y="0"/>
                  </a:cxn>
                  <a:cxn ang="0">
                    <a:pos x="72" y="2"/>
                  </a:cxn>
                  <a:cxn ang="0">
                    <a:pos x="48" y="10"/>
                  </a:cxn>
                  <a:cxn ang="0">
                    <a:pos x="28" y="20"/>
                  </a:cxn>
                  <a:cxn ang="0">
                    <a:pos x="14" y="34"/>
                  </a:cxn>
                  <a:cxn ang="0">
                    <a:pos x="6" y="50"/>
                  </a:cxn>
                  <a:cxn ang="0">
                    <a:pos x="0" y="66"/>
                  </a:cxn>
                  <a:cxn ang="0">
                    <a:pos x="0" y="86"/>
                  </a:cxn>
                  <a:cxn ang="0">
                    <a:pos x="0" y="104"/>
                  </a:cxn>
                  <a:cxn ang="0">
                    <a:pos x="6" y="122"/>
                  </a:cxn>
                  <a:cxn ang="0">
                    <a:pos x="14" y="138"/>
                  </a:cxn>
                  <a:cxn ang="0">
                    <a:pos x="28" y="150"/>
                  </a:cxn>
                  <a:cxn ang="0">
                    <a:pos x="48" y="162"/>
                  </a:cxn>
                  <a:cxn ang="0">
                    <a:pos x="72" y="168"/>
                  </a:cxn>
                  <a:cxn ang="0">
                    <a:pos x="104" y="170"/>
                  </a:cxn>
                  <a:cxn ang="0">
                    <a:pos x="134" y="168"/>
                  </a:cxn>
                  <a:cxn ang="0">
                    <a:pos x="158" y="162"/>
                  </a:cxn>
                  <a:cxn ang="0">
                    <a:pos x="178" y="150"/>
                  </a:cxn>
                  <a:cxn ang="0">
                    <a:pos x="192" y="138"/>
                  </a:cxn>
                  <a:cxn ang="0">
                    <a:pos x="200" y="122"/>
                  </a:cxn>
                  <a:cxn ang="0">
                    <a:pos x="206" y="104"/>
                  </a:cxn>
                  <a:cxn ang="0">
                    <a:pos x="206" y="86"/>
                  </a:cxn>
                  <a:cxn ang="0">
                    <a:pos x="206" y="66"/>
                  </a:cxn>
                  <a:cxn ang="0">
                    <a:pos x="200" y="50"/>
                  </a:cxn>
                  <a:cxn ang="0">
                    <a:pos x="192" y="34"/>
                  </a:cxn>
                  <a:cxn ang="0">
                    <a:pos x="178" y="20"/>
                  </a:cxn>
                  <a:cxn ang="0">
                    <a:pos x="158" y="10"/>
                  </a:cxn>
                  <a:cxn ang="0">
                    <a:pos x="134" y="2"/>
                  </a:cxn>
                  <a:cxn ang="0">
                    <a:pos x="104" y="0"/>
                  </a:cxn>
                </a:cxnLst>
                <a:rect l="0" t="0" r="r" b="b"/>
                <a:pathLst>
                  <a:path w="206" h="170">
                    <a:moveTo>
                      <a:pt x="104" y="30"/>
                    </a:moveTo>
                    <a:lnTo>
                      <a:pt x="122" y="32"/>
                    </a:lnTo>
                    <a:lnTo>
                      <a:pt x="138" y="40"/>
                    </a:lnTo>
                    <a:lnTo>
                      <a:pt x="148" y="52"/>
                    </a:lnTo>
                    <a:lnTo>
                      <a:pt x="154" y="68"/>
                    </a:lnTo>
                    <a:lnTo>
                      <a:pt x="156" y="86"/>
                    </a:lnTo>
                    <a:lnTo>
                      <a:pt x="154" y="102"/>
                    </a:lnTo>
                    <a:lnTo>
                      <a:pt x="148" y="118"/>
                    </a:lnTo>
                    <a:lnTo>
                      <a:pt x="138" y="130"/>
                    </a:lnTo>
                    <a:lnTo>
                      <a:pt x="122" y="138"/>
                    </a:lnTo>
                    <a:lnTo>
                      <a:pt x="104" y="140"/>
                    </a:lnTo>
                    <a:lnTo>
                      <a:pt x="84" y="138"/>
                    </a:lnTo>
                    <a:lnTo>
                      <a:pt x="68" y="130"/>
                    </a:lnTo>
                    <a:lnTo>
                      <a:pt x="58" y="118"/>
                    </a:lnTo>
                    <a:lnTo>
                      <a:pt x="52" y="102"/>
                    </a:lnTo>
                    <a:lnTo>
                      <a:pt x="50" y="86"/>
                    </a:lnTo>
                    <a:lnTo>
                      <a:pt x="52" y="68"/>
                    </a:lnTo>
                    <a:lnTo>
                      <a:pt x="58" y="52"/>
                    </a:lnTo>
                    <a:lnTo>
                      <a:pt x="68" y="40"/>
                    </a:lnTo>
                    <a:lnTo>
                      <a:pt x="84" y="32"/>
                    </a:lnTo>
                    <a:lnTo>
                      <a:pt x="104" y="30"/>
                    </a:lnTo>
                    <a:close/>
                    <a:moveTo>
                      <a:pt x="104" y="0"/>
                    </a:moveTo>
                    <a:lnTo>
                      <a:pt x="72" y="2"/>
                    </a:lnTo>
                    <a:lnTo>
                      <a:pt x="48" y="10"/>
                    </a:lnTo>
                    <a:lnTo>
                      <a:pt x="28" y="20"/>
                    </a:lnTo>
                    <a:lnTo>
                      <a:pt x="14" y="34"/>
                    </a:lnTo>
                    <a:lnTo>
                      <a:pt x="6" y="50"/>
                    </a:lnTo>
                    <a:lnTo>
                      <a:pt x="0" y="66"/>
                    </a:lnTo>
                    <a:lnTo>
                      <a:pt x="0" y="86"/>
                    </a:lnTo>
                    <a:lnTo>
                      <a:pt x="0" y="104"/>
                    </a:lnTo>
                    <a:lnTo>
                      <a:pt x="6" y="122"/>
                    </a:lnTo>
                    <a:lnTo>
                      <a:pt x="14" y="138"/>
                    </a:lnTo>
                    <a:lnTo>
                      <a:pt x="28" y="150"/>
                    </a:lnTo>
                    <a:lnTo>
                      <a:pt x="48" y="162"/>
                    </a:lnTo>
                    <a:lnTo>
                      <a:pt x="72" y="168"/>
                    </a:lnTo>
                    <a:lnTo>
                      <a:pt x="104" y="170"/>
                    </a:lnTo>
                    <a:lnTo>
                      <a:pt x="134" y="168"/>
                    </a:lnTo>
                    <a:lnTo>
                      <a:pt x="158" y="162"/>
                    </a:lnTo>
                    <a:lnTo>
                      <a:pt x="178" y="150"/>
                    </a:lnTo>
                    <a:lnTo>
                      <a:pt x="192" y="138"/>
                    </a:lnTo>
                    <a:lnTo>
                      <a:pt x="200" y="122"/>
                    </a:lnTo>
                    <a:lnTo>
                      <a:pt x="206" y="104"/>
                    </a:lnTo>
                    <a:lnTo>
                      <a:pt x="206" y="86"/>
                    </a:lnTo>
                    <a:lnTo>
                      <a:pt x="206" y="66"/>
                    </a:lnTo>
                    <a:lnTo>
                      <a:pt x="200" y="50"/>
                    </a:lnTo>
                    <a:lnTo>
                      <a:pt x="192" y="34"/>
                    </a:lnTo>
                    <a:lnTo>
                      <a:pt x="178" y="20"/>
                    </a:lnTo>
                    <a:lnTo>
                      <a:pt x="158" y="10"/>
                    </a:lnTo>
                    <a:lnTo>
                      <a:pt x="134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8" name="Freeform 16"/>
              <p:cNvSpPr>
                <a:spLocks/>
              </p:cNvSpPr>
              <p:nvPr/>
            </p:nvSpPr>
            <p:spPr bwMode="auto">
              <a:xfrm>
                <a:off x="4826" y="4197"/>
                <a:ext cx="59" cy="3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8" y="164"/>
                  </a:cxn>
                  <a:cxn ang="0">
                    <a:pos x="48" y="88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2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88"/>
                  </a:cxn>
                  <a:cxn ang="0">
                    <a:pos x="190" y="68"/>
                  </a:cxn>
                  <a:cxn ang="0">
                    <a:pos x="198" y="52"/>
                  </a:cxn>
                  <a:cxn ang="0">
                    <a:pos x="208" y="40"/>
                  </a:cxn>
                  <a:cxn ang="0">
                    <a:pos x="222" y="34"/>
                  </a:cxn>
                  <a:cxn ang="0">
                    <a:pos x="236" y="32"/>
                  </a:cxn>
                  <a:cxn ang="0">
                    <a:pos x="250" y="34"/>
                  </a:cxn>
                  <a:cxn ang="0">
                    <a:pos x="262" y="38"/>
                  </a:cxn>
                  <a:cxn ang="0">
                    <a:pos x="270" y="46"/>
                  </a:cxn>
                  <a:cxn ang="0">
                    <a:pos x="276" y="60"/>
                  </a:cxn>
                  <a:cxn ang="0">
                    <a:pos x="278" y="80"/>
                  </a:cxn>
                  <a:cxn ang="0">
                    <a:pos x="278" y="164"/>
                  </a:cxn>
                  <a:cxn ang="0">
                    <a:pos x="326" y="164"/>
                  </a:cxn>
                  <a:cxn ang="0">
                    <a:pos x="326" y="72"/>
                  </a:cxn>
                  <a:cxn ang="0">
                    <a:pos x="322" y="46"/>
                  </a:cxn>
                  <a:cxn ang="0">
                    <a:pos x="314" y="26"/>
                  </a:cxn>
                  <a:cxn ang="0">
                    <a:pos x="300" y="14"/>
                  </a:cxn>
                  <a:cxn ang="0">
                    <a:pos x="284" y="6"/>
                  </a:cxn>
                  <a:cxn ang="0">
                    <a:pos x="266" y="0"/>
                  </a:cxn>
                  <a:cxn ang="0">
                    <a:pos x="250" y="0"/>
                  </a:cxn>
                  <a:cxn ang="0">
                    <a:pos x="232" y="2"/>
                  </a:cxn>
                  <a:cxn ang="0">
                    <a:pos x="212" y="8"/>
                  </a:cxn>
                  <a:cxn ang="0">
                    <a:pos x="196" y="18"/>
                  </a:cxn>
                  <a:cxn ang="0">
                    <a:pos x="180" y="34"/>
                  </a:cxn>
                  <a:cxn ang="0">
                    <a:pos x="164" y="16"/>
                  </a:cxn>
                  <a:cxn ang="0">
                    <a:pos x="142" y="4"/>
                  </a:cxn>
                  <a:cxn ang="0">
                    <a:pos x="114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6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6"/>
                  </a:cxn>
                  <a:cxn ang="0">
                    <a:pos x="0" y="44"/>
                  </a:cxn>
                  <a:cxn ang="0">
                    <a:pos x="0" y="164"/>
                  </a:cxn>
                </a:cxnLst>
                <a:rect l="0" t="0" r="r" b="b"/>
                <a:pathLst>
                  <a:path w="326" h="164">
                    <a:moveTo>
                      <a:pt x="0" y="164"/>
                    </a:moveTo>
                    <a:lnTo>
                      <a:pt x="48" y="164"/>
                    </a:lnTo>
                    <a:lnTo>
                      <a:pt x="48" y="88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2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88"/>
                    </a:lnTo>
                    <a:lnTo>
                      <a:pt x="190" y="68"/>
                    </a:lnTo>
                    <a:lnTo>
                      <a:pt x="198" y="52"/>
                    </a:lnTo>
                    <a:lnTo>
                      <a:pt x="208" y="40"/>
                    </a:lnTo>
                    <a:lnTo>
                      <a:pt x="222" y="34"/>
                    </a:lnTo>
                    <a:lnTo>
                      <a:pt x="236" y="32"/>
                    </a:lnTo>
                    <a:lnTo>
                      <a:pt x="250" y="34"/>
                    </a:lnTo>
                    <a:lnTo>
                      <a:pt x="262" y="38"/>
                    </a:lnTo>
                    <a:lnTo>
                      <a:pt x="270" y="46"/>
                    </a:lnTo>
                    <a:lnTo>
                      <a:pt x="276" y="60"/>
                    </a:lnTo>
                    <a:lnTo>
                      <a:pt x="278" y="80"/>
                    </a:lnTo>
                    <a:lnTo>
                      <a:pt x="278" y="164"/>
                    </a:lnTo>
                    <a:lnTo>
                      <a:pt x="326" y="164"/>
                    </a:lnTo>
                    <a:lnTo>
                      <a:pt x="326" y="72"/>
                    </a:lnTo>
                    <a:lnTo>
                      <a:pt x="322" y="46"/>
                    </a:lnTo>
                    <a:lnTo>
                      <a:pt x="314" y="26"/>
                    </a:lnTo>
                    <a:lnTo>
                      <a:pt x="300" y="14"/>
                    </a:lnTo>
                    <a:lnTo>
                      <a:pt x="284" y="6"/>
                    </a:lnTo>
                    <a:lnTo>
                      <a:pt x="266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2" y="8"/>
                    </a:lnTo>
                    <a:lnTo>
                      <a:pt x="196" y="18"/>
                    </a:lnTo>
                    <a:lnTo>
                      <a:pt x="180" y="34"/>
                    </a:lnTo>
                    <a:lnTo>
                      <a:pt x="164" y="16"/>
                    </a:lnTo>
                    <a:lnTo>
                      <a:pt x="142" y="4"/>
                    </a:lnTo>
                    <a:lnTo>
                      <a:pt x="114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6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6"/>
                    </a:lnTo>
                    <a:lnTo>
                      <a:pt x="0" y="4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9" name="Freeform 17"/>
              <p:cNvSpPr>
                <a:spLocks/>
              </p:cNvSpPr>
              <p:nvPr/>
            </p:nvSpPr>
            <p:spPr bwMode="auto">
              <a:xfrm>
                <a:off x="4896" y="4198"/>
                <a:ext cx="33" cy="3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140" y="0"/>
                  </a:cxn>
                  <a:cxn ang="0">
                    <a:pos x="140" y="76"/>
                  </a:cxn>
                  <a:cxn ang="0">
                    <a:pos x="136" y="98"/>
                  </a:cxn>
                  <a:cxn ang="0">
                    <a:pos x="128" y="112"/>
                  </a:cxn>
                  <a:cxn ang="0">
                    <a:pos x="118" y="124"/>
                  </a:cxn>
                  <a:cxn ang="0">
                    <a:pos x="104" y="130"/>
                  </a:cxn>
                  <a:cxn ang="0">
                    <a:pos x="90" y="132"/>
                  </a:cxn>
                  <a:cxn ang="0">
                    <a:pos x="76" y="132"/>
                  </a:cxn>
                  <a:cxn ang="0">
                    <a:pos x="66" y="126"/>
                  </a:cxn>
                  <a:cxn ang="0">
                    <a:pos x="56" y="118"/>
                  </a:cxn>
                  <a:cxn ang="0">
                    <a:pos x="50" y="104"/>
                  </a:cxn>
                  <a:cxn ang="0">
                    <a:pos x="48" y="84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0" y="98"/>
                  </a:cxn>
                  <a:cxn ang="0">
                    <a:pos x="4" y="120"/>
                  </a:cxn>
                  <a:cxn ang="0">
                    <a:pos x="12" y="138"/>
                  </a:cxn>
                  <a:cxn ang="0">
                    <a:pos x="26" y="150"/>
                  </a:cxn>
                  <a:cxn ang="0">
                    <a:pos x="42" y="158"/>
                  </a:cxn>
                  <a:cxn ang="0">
                    <a:pos x="58" y="164"/>
                  </a:cxn>
                  <a:cxn ang="0">
                    <a:pos x="74" y="164"/>
                  </a:cxn>
                  <a:cxn ang="0">
                    <a:pos x="100" y="162"/>
                  </a:cxn>
                  <a:cxn ang="0">
                    <a:pos x="122" y="150"/>
                  </a:cxn>
                  <a:cxn ang="0">
                    <a:pos x="140" y="132"/>
                  </a:cxn>
                  <a:cxn ang="0">
                    <a:pos x="142" y="132"/>
                  </a:cxn>
                  <a:cxn ang="0">
                    <a:pos x="142" y="146"/>
                  </a:cxn>
                  <a:cxn ang="0">
                    <a:pos x="142" y="158"/>
                  </a:cxn>
                  <a:cxn ang="0">
                    <a:pos x="188" y="158"/>
                  </a:cxn>
                  <a:cxn ang="0">
                    <a:pos x="188" y="142"/>
                  </a:cxn>
                  <a:cxn ang="0">
                    <a:pos x="188" y="122"/>
                  </a:cxn>
                  <a:cxn ang="0">
                    <a:pos x="188" y="0"/>
                  </a:cxn>
                </a:cxnLst>
                <a:rect l="0" t="0" r="r" b="b"/>
                <a:pathLst>
                  <a:path w="188" h="164">
                    <a:moveTo>
                      <a:pt x="188" y="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36" y="98"/>
                    </a:lnTo>
                    <a:lnTo>
                      <a:pt x="128" y="112"/>
                    </a:lnTo>
                    <a:lnTo>
                      <a:pt x="118" y="124"/>
                    </a:lnTo>
                    <a:lnTo>
                      <a:pt x="104" y="130"/>
                    </a:lnTo>
                    <a:lnTo>
                      <a:pt x="90" y="132"/>
                    </a:lnTo>
                    <a:lnTo>
                      <a:pt x="76" y="132"/>
                    </a:lnTo>
                    <a:lnTo>
                      <a:pt x="66" y="126"/>
                    </a:lnTo>
                    <a:lnTo>
                      <a:pt x="56" y="118"/>
                    </a:lnTo>
                    <a:lnTo>
                      <a:pt x="50" y="104"/>
                    </a:lnTo>
                    <a:lnTo>
                      <a:pt x="48" y="84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98"/>
                    </a:lnTo>
                    <a:lnTo>
                      <a:pt x="4" y="120"/>
                    </a:lnTo>
                    <a:lnTo>
                      <a:pt x="12" y="138"/>
                    </a:lnTo>
                    <a:lnTo>
                      <a:pt x="26" y="150"/>
                    </a:lnTo>
                    <a:lnTo>
                      <a:pt x="42" y="158"/>
                    </a:lnTo>
                    <a:lnTo>
                      <a:pt x="58" y="164"/>
                    </a:lnTo>
                    <a:lnTo>
                      <a:pt x="74" y="164"/>
                    </a:lnTo>
                    <a:lnTo>
                      <a:pt x="100" y="162"/>
                    </a:lnTo>
                    <a:lnTo>
                      <a:pt x="122" y="150"/>
                    </a:lnTo>
                    <a:lnTo>
                      <a:pt x="140" y="132"/>
                    </a:lnTo>
                    <a:lnTo>
                      <a:pt x="142" y="132"/>
                    </a:lnTo>
                    <a:lnTo>
                      <a:pt x="142" y="146"/>
                    </a:lnTo>
                    <a:lnTo>
                      <a:pt x="142" y="158"/>
                    </a:lnTo>
                    <a:lnTo>
                      <a:pt x="188" y="158"/>
                    </a:lnTo>
                    <a:lnTo>
                      <a:pt x="188" y="142"/>
                    </a:lnTo>
                    <a:lnTo>
                      <a:pt x="188" y="12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0" name="Freeform 18"/>
              <p:cNvSpPr>
                <a:spLocks/>
              </p:cNvSpPr>
              <p:nvPr/>
            </p:nvSpPr>
            <p:spPr bwMode="auto">
              <a:xfrm>
                <a:off x="4937" y="4197"/>
                <a:ext cx="34" cy="3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8" y="164"/>
                  </a:cxn>
                  <a:cxn ang="0">
                    <a:pos x="48" y="88"/>
                  </a:cxn>
                  <a:cxn ang="0">
                    <a:pos x="52" y="68"/>
                  </a:cxn>
                  <a:cxn ang="0">
                    <a:pos x="58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2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66"/>
                  </a:cxn>
                  <a:cxn ang="0">
                    <a:pos x="184" y="44"/>
                  </a:cxn>
                  <a:cxn ang="0">
                    <a:pos x="174" y="26"/>
                  </a:cxn>
                  <a:cxn ang="0">
                    <a:pos x="162" y="14"/>
                  </a:cxn>
                  <a:cxn ang="0">
                    <a:pos x="146" y="6"/>
                  </a:cxn>
                  <a:cxn ang="0">
                    <a:pos x="130" y="2"/>
                  </a:cxn>
                  <a:cxn ang="0">
                    <a:pos x="114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8" y="32"/>
                  </a:cxn>
                  <a:cxn ang="0">
                    <a:pos x="46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164"/>
                  </a:cxn>
                </a:cxnLst>
                <a:rect l="0" t="0" r="r" b="b"/>
                <a:pathLst>
                  <a:path w="188" h="164">
                    <a:moveTo>
                      <a:pt x="0" y="164"/>
                    </a:moveTo>
                    <a:lnTo>
                      <a:pt x="48" y="164"/>
                    </a:lnTo>
                    <a:lnTo>
                      <a:pt x="48" y="88"/>
                    </a:lnTo>
                    <a:lnTo>
                      <a:pt x="52" y="68"/>
                    </a:lnTo>
                    <a:lnTo>
                      <a:pt x="58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2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66"/>
                    </a:lnTo>
                    <a:lnTo>
                      <a:pt x="184" y="44"/>
                    </a:lnTo>
                    <a:lnTo>
                      <a:pt x="174" y="26"/>
                    </a:lnTo>
                    <a:lnTo>
                      <a:pt x="162" y="14"/>
                    </a:lnTo>
                    <a:lnTo>
                      <a:pt x="146" y="6"/>
                    </a:lnTo>
                    <a:lnTo>
                      <a:pt x="130" y="2"/>
                    </a:lnTo>
                    <a:lnTo>
                      <a:pt x="114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1" name="Freeform 19"/>
              <p:cNvSpPr>
                <a:spLocks noEditPoints="1"/>
              </p:cNvSpPr>
              <p:nvPr/>
            </p:nvSpPr>
            <p:spPr bwMode="auto">
              <a:xfrm>
                <a:off x="4978" y="4183"/>
                <a:ext cx="11" cy="44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2" y="228"/>
                  </a:cxn>
                  <a:cxn ang="0">
                    <a:pos x="50" y="228"/>
                  </a:cxn>
                  <a:cxn ang="0">
                    <a:pos x="50" y="70"/>
                  </a:cxn>
                  <a:cxn ang="0">
                    <a:pos x="2" y="70"/>
                  </a:cxn>
                  <a:cxn ang="0">
                    <a:pos x="0" y="38"/>
                  </a:cxn>
                  <a:cxn ang="0">
                    <a:pos x="52" y="38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52" h="228">
                    <a:moveTo>
                      <a:pt x="2" y="70"/>
                    </a:moveTo>
                    <a:lnTo>
                      <a:pt x="2" y="228"/>
                    </a:lnTo>
                    <a:lnTo>
                      <a:pt x="50" y="228"/>
                    </a:lnTo>
                    <a:lnTo>
                      <a:pt x="50" y="70"/>
                    </a:lnTo>
                    <a:lnTo>
                      <a:pt x="2" y="70"/>
                    </a:lnTo>
                    <a:close/>
                    <a:moveTo>
                      <a:pt x="0" y="38"/>
                    </a:move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>
                <a:off x="4993" y="4197"/>
                <a:ext cx="34" cy="31"/>
              </a:xfrm>
              <a:custGeom>
                <a:avLst/>
                <a:gdLst/>
                <a:ahLst/>
                <a:cxnLst>
                  <a:cxn ang="0">
                    <a:pos x="186" y="62"/>
                  </a:cxn>
                  <a:cxn ang="0">
                    <a:pos x="182" y="42"/>
                  </a:cxn>
                  <a:cxn ang="0">
                    <a:pos x="170" y="26"/>
                  </a:cxn>
                  <a:cxn ang="0">
                    <a:pos x="154" y="12"/>
                  </a:cxn>
                  <a:cxn ang="0">
                    <a:pos x="128" y="2"/>
                  </a:cxn>
                  <a:cxn ang="0">
                    <a:pos x="96" y="0"/>
                  </a:cxn>
                  <a:cxn ang="0">
                    <a:pos x="64" y="4"/>
                  </a:cxn>
                  <a:cxn ang="0">
                    <a:pos x="38" y="14"/>
                  </a:cxn>
                  <a:cxn ang="0">
                    <a:pos x="18" y="32"/>
                  </a:cxn>
                  <a:cxn ang="0">
                    <a:pos x="4" y="54"/>
                  </a:cxn>
                  <a:cxn ang="0">
                    <a:pos x="0" y="86"/>
                  </a:cxn>
                  <a:cxn ang="0">
                    <a:pos x="4" y="116"/>
                  </a:cxn>
                  <a:cxn ang="0">
                    <a:pos x="16" y="140"/>
                  </a:cxn>
                  <a:cxn ang="0">
                    <a:pos x="36" y="156"/>
                  </a:cxn>
                  <a:cxn ang="0">
                    <a:pos x="64" y="168"/>
                  </a:cxn>
                  <a:cxn ang="0">
                    <a:pos x="96" y="170"/>
                  </a:cxn>
                  <a:cxn ang="0">
                    <a:pos x="124" y="168"/>
                  </a:cxn>
                  <a:cxn ang="0">
                    <a:pos x="148" y="162"/>
                  </a:cxn>
                  <a:cxn ang="0">
                    <a:pos x="168" y="150"/>
                  </a:cxn>
                  <a:cxn ang="0">
                    <a:pos x="182" y="132"/>
                  </a:cxn>
                  <a:cxn ang="0">
                    <a:pos x="186" y="110"/>
                  </a:cxn>
                  <a:cxn ang="0">
                    <a:pos x="136" y="110"/>
                  </a:cxn>
                  <a:cxn ang="0">
                    <a:pos x="132" y="124"/>
                  </a:cxn>
                  <a:cxn ang="0">
                    <a:pos x="124" y="134"/>
                  </a:cxn>
                  <a:cxn ang="0">
                    <a:pos x="112" y="140"/>
                  </a:cxn>
                  <a:cxn ang="0">
                    <a:pos x="96" y="142"/>
                  </a:cxn>
                  <a:cxn ang="0">
                    <a:pos x="78" y="140"/>
                  </a:cxn>
                  <a:cxn ang="0">
                    <a:pos x="66" y="132"/>
                  </a:cxn>
                  <a:cxn ang="0">
                    <a:pos x="56" y="120"/>
                  </a:cxn>
                  <a:cxn ang="0">
                    <a:pos x="52" y="104"/>
                  </a:cxn>
                  <a:cxn ang="0">
                    <a:pos x="50" y="86"/>
                  </a:cxn>
                  <a:cxn ang="0">
                    <a:pos x="52" y="64"/>
                  </a:cxn>
                  <a:cxn ang="0">
                    <a:pos x="60" y="48"/>
                  </a:cxn>
                  <a:cxn ang="0">
                    <a:pos x="70" y="38"/>
                  </a:cxn>
                  <a:cxn ang="0">
                    <a:pos x="82" y="30"/>
                  </a:cxn>
                  <a:cxn ang="0">
                    <a:pos x="96" y="28"/>
                  </a:cxn>
                  <a:cxn ang="0">
                    <a:pos x="116" y="32"/>
                  </a:cxn>
                  <a:cxn ang="0">
                    <a:pos x="130" y="44"/>
                  </a:cxn>
                  <a:cxn ang="0">
                    <a:pos x="136" y="62"/>
                  </a:cxn>
                  <a:cxn ang="0">
                    <a:pos x="186" y="62"/>
                  </a:cxn>
                </a:cxnLst>
                <a:rect l="0" t="0" r="r" b="b"/>
                <a:pathLst>
                  <a:path w="186" h="170">
                    <a:moveTo>
                      <a:pt x="186" y="62"/>
                    </a:moveTo>
                    <a:lnTo>
                      <a:pt x="182" y="42"/>
                    </a:lnTo>
                    <a:lnTo>
                      <a:pt x="170" y="26"/>
                    </a:lnTo>
                    <a:lnTo>
                      <a:pt x="154" y="12"/>
                    </a:lnTo>
                    <a:lnTo>
                      <a:pt x="128" y="2"/>
                    </a:lnTo>
                    <a:lnTo>
                      <a:pt x="96" y="0"/>
                    </a:lnTo>
                    <a:lnTo>
                      <a:pt x="64" y="4"/>
                    </a:lnTo>
                    <a:lnTo>
                      <a:pt x="38" y="14"/>
                    </a:lnTo>
                    <a:lnTo>
                      <a:pt x="18" y="32"/>
                    </a:lnTo>
                    <a:lnTo>
                      <a:pt x="4" y="54"/>
                    </a:lnTo>
                    <a:lnTo>
                      <a:pt x="0" y="86"/>
                    </a:lnTo>
                    <a:lnTo>
                      <a:pt x="4" y="116"/>
                    </a:lnTo>
                    <a:lnTo>
                      <a:pt x="16" y="140"/>
                    </a:lnTo>
                    <a:lnTo>
                      <a:pt x="36" y="156"/>
                    </a:lnTo>
                    <a:lnTo>
                      <a:pt x="64" y="168"/>
                    </a:lnTo>
                    <a:lnTo>
                      <a:pt x="96" y="170"/>
                    </a:lnTo>
                    <a:lnTo>
                      <a:pt x="124" y="168"/>
                    </a:lnTo>
                    <a:lnTo>
                      <a:pt x="148" y="162"/>
                    </a:lnTo>
                    <a:lnTo>
                      <a:pt x="168" y="150"/>
                    </a:lnTo>
                    <a:lnTo>
                      <a:pt x="182" y="132"/>
                    </a:lnTo>
                    <a:lnTo>
                      <a:pt x="186" y="110"/>
                    </a:lnTo>
                    <a:lnTo>
                      <a:pt x="136" y="110"/>
                    </a:lnTo>
                    <a:lnTo>
                      <a:pt x="132" y="124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96" y="142"/>
                    </a:lnTo>
                    <a:lnTo>
                      <a:pt x="78" y="140"/>
                    </a:lnTo>
                    <a:lnTo>
                      <a:pt x="66" y="132"/>
                    </a:lnTo>
                    <a:lnTo>
                      <a:pt x="56" y="120"/>
                    </a:lnTo>
                    <a:lnTo>
                      <a:pt x="52" y="104"/>
                    </a:lnTo>
                    <a:lnTo>
                      <a:pt x="50" y="86"/>
                    </a:lnTo>
                    <a:lnTo>
                      <a:pt x="52" y="64"/>
                    </a:lnTo>
                    <a:lnTo>
                      <a:pt x="60" y="48"/>
                    </a:lnTo>
                    <a:lnTo>
                      <a:pt x="70" y="38"/>
                    </a:lnTo>
                    <a:lnTo>
                      <a:pt x="82" y="30"/>
                    </a:lnTo>
                    <a:lnTo>
                      <a:pt x="96" y="28"/>
                    </a:lnTo>
                    <a:lnTo>
                      <a:pt x="116" y="32"/>
                    </a:lnTo>
                    <a:lnTo>
                      <a:pt x="130" y="44"/>
                    </a:lnTo>
                    <a:lnTo>
                      <a:pt x="136" y="62"/>
                    </a:lnTo>
                    <a:lnTo>
                      <a:pt x="186" y="6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3" name="Freeform 21"/>
              <p:cNvSpPr>
                <a:spLocks noEditPoints="1"/>
              </p:cNvSpPr>
              <p:nvPr/>
            </p:nvSpPr>
            <p:spPr bwMode="auto">
              <a:xfrm>
                <a:off x="5034" y="4197"/>
                <a:ext cx="34" cy="31"/>
              </a:xfrm>
              <a:custGeom>
                <a:avLst/>
                <a:gdLst/>
                <a:ahLst/>
                <a:cxnLst>
                  <a:cxn ang="0">
                    <a:pos x="194" y="68"/>
                  </a:cxn>
                  <a:cxn ang="0">
                    <a:pos x="190" y="44"/>
                  </a:cxn>
                  <a:cxn ang="0">
                    <a:pos x="180" y="26"/>
                  </a:cxn>
                  <a:cxn ang="0">
                    <a:pos x="166" y="14"/>
                  </a:cxn>
                  <a:cxn ang="0">
                    <a:pos x="146" y="6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82" y="0"/>
                  </a:cxn>
                  <a:cxn ang="0">
                    <a:pos x="62" y="4"/>
                  </a:cxn>
                  <a:cxn ang="0">
                    <a:pos x="44" y="10"/>
                  </a:cxn>
                  <a:cxn ang="0">
                    <a:pos x="30" y="20"/>
                  </a:cxn>
                  <a:cxn ang="0">
                    <a:pos x="18" y="32"/>
                  </a:cxn>
                  <a:cxn ang="0">
                    <a:pos x="14" y="50"/>
                  </a:cxn>
                  <a:cxn ang="0">
                    <a:pos x="64" y="50"/>
                  </a:cxn>
                  <a:cxn ang="0">
                    <a:pos x="70" y="40"/>
                  </a:cxn>
                  <a:cxn ang="0">
                    <a:pos x="82" y="32"/>
                  </a:cxn>
                  <a:cxn ang="0">
                    <a:pos x="102" y="28"/>
                  </a:cxn>
                  <a:cxn ang="0">
                    <a:pos x="120" y="30"/>
                  </a:cxn>
                  <a:cxn ang="0">
                    <a:pos x="134" y="36"/>
                  </a:cxn>
                  <a:cxn ang="0">
                    <a:pos x="142" y="46"/>
                  </a:cxn>
                  <a:cxn ang="0">
                    <a:pos x="146" y="64"/>
                  </a:cxn>
                  <a:cxn ang="0">
                    <a:pos x="108" y="64"/>
                  </a:cxn>
                  <a:cxn ang="0">
                    <a:pos x="78" y="64"/>
                  </a:cxn>
                  <a:cxn ang="0">
                    <a:pos x="52" y="68"/>
                  </a:cxn>
                  <a:cxn ang="0">
                    <a:pos x="30" y="74"/>
                  </a:cxn>
                  <a:cxn ang="0">
                    <a:pos x="14" y="84"/>
                  </a:cxn>
                  <a:cxn ang="0">
                    <a:pos x="4" y="100"/>
                  </a:cxn>
                  <a:cxn ang="0">
                    <a:pos x="0" y="122"/>
                  </a:cxn>
                  <a:cxn ang="0">
                    <a:pos x="2" y="136"/>
                  </a:cxn>
                  <a:cxn ang="0">
                    <a:pos x="10" y="150"/>
                  </a:cxn>
                  <a:cxn ang="0">
                    <a:pos x="24" y="160"/>
                  </a:cxn>
                  <a:cxn ang="0">
                    <a:pos x="46" y="168"/>
                  </a:cxn>
                  <a:cxn ang="0">
                    <a:pos x="74" y="170"/>
                  </a:cxn>
                  <a:cxn ang="0">
                    <a:pos x="104" y="168"/>
                  </a:cxn>
                  <a:cxn ang="0">
                    <a:pos x="128" y="158"/>
                  </a:cxn>
                  <a:cxn ang="0">
                    <a:pos x="150" y="142"/>
                  </a:cxn>
                  <a:cxn ang="0">
                    <a:pos x="150" y="154"/>
                  </a:cxn>
                  <a:cxn ang="0">
                    <a:pos x="152" y="164"/>
                  </a:cxn>
                  <a:cxn ang="0">
                    <a:pos x="196" y="164"/>
                  </a:cxn>
                  <a:cxn ang="0">
                    <a:pos x="194" y="150"/>
                  </a:cxn>
                  <a:cxn ang="0">
                    <a:pos x="194" y="134"/>
                  </a:cxn>
                  <a:cxn ang="0">
                    <a:pos x="194" y="68"/>
                  </a:cxn>
                  <a:cxn ang="0">
                    <a:pos x="146" y="92"/>
                  </a:cxn>
                  <a:cxn ang="0">
                    <a:pos x="142" y="112"/>
                  </a:cxn>
                  <a:cxn ang="0">
                    <a:pos x="132" y="126"/>
                  </a:cxn>
                  <a:cxn ang="0">
                    <a:pos x="118" y="136"/>
                  </a:cxn>
                  <a:cxn ang="0">
                    <a:pos x="102" y="142"/>
                  </a:cxn>
                  <a:cxn ang="0">
                    <a:pos x="86" y="144"/>
                  </a:cxn>
                  <a:cxn ang="0">
                    <a:pos x="68" y="142"/>
                  </a:cxn>
                  <a:cxn ang="0">
                    <a:pos x="58" y="136"/>
                  </a:cxn>
                  <a:cxn ang="0">
                    <a:pos x="52" y="128"/>
                  </a:cxn>
                  <a:cxn ang="0">
                    <a:pos x="50" y="118"/>
                  </a:cxn>
                  <a:cxn ang="0">
                    <a:pos x="54" y="106"/>
                  </a:cxn>
                  <a:cxn ang="0">
                    <a:pos x="64" y="98"/>
                  </a:cxn>
                  <a:cxn ang="0">
                    <a:pos x="82" y="94"/>
                  </a:cxn>
                  <a:cxn ang="0">
                    <a:pos x="106" y="92"/>
                  </a:cxn>
                  <a:cxn ang="0">
                    <a:pos x="146" y="92"/>
                  </a:cxn>
                </a:cxnLst>
                <a:rect l="0" t="0" r="r" b="b"/>
                <a:pathLst>
                  <a:path w="196" h="170">
                    <a:moveTo>
                      <a:pt x="194" y="68"/>
                    </a:moveTo>
                    <a:lnTo>
                      <a:pt x="190" y="44"/>
                    </a:lnTo>
                    <a:lnTo>
                      <a:pt x="180" y="26"/>
                    </a:lnTo>
                    <a:lnTo>
                      <a:pt x="166" y="14"/>
                    </a:lnTo>
                    <a:lnTo>
                      <a:pt x="146" y="6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82" y="0"/>
                    </a:lnTo>
                    <a:lnTo>
                      <a:pt x="62" y="4"/>
                    </a:lnTo>
                    <a:lnTo>
                      <a:pt x="44" y="10"/>
                    </a:lnTo>
                    <a:lnTo>
                      <a:pt x="30" y="20"/>
                    </a:lnTo>
                    <a:lnTo>
                      <a:pt x="18" y="32"/>
                    </a:lnTo>
                    <a:lnTo>
                      <a:pt x="14" y="50"/>
                    </a:lnTo>
                    <a:lnTo>
                      <a:pt x="64" y="50"/>
                    </a:lnTo>
                    <a:lnTo>
                      <a:pt x="70" y="40"/>
                    </a:lnTo>
                    <a:lnTo>
                      <a:pt x="82" y="32"/>
                    </a:lnTo>
                    <a:lnTo>
                      <a:pt x="102" y="28"/>
                    </a:lnTo>
                    <a:lnTo>
                      <a:pt x="120" y="30"/>
                    </a:lnTo>
                    <a:lnTo>
                      <a:pt x="134" y="36"/>
                    </a:lnTo>
                    <a:lnTo>
                      <a:pt x="142" y="46"/>
                    </a:lnTo>
                    <a:lnTo>
                      <a:pt x="146" y="64"/>
                    </a:lnTo>
                    <a:lnTo>
                      <a:pt x="108" y="64"/>
                    </a:lnTo>
                    <a:lnTo>
                      <a:pt x="78" y="64"/>
                    </a:lnTo>
                    <a:lnTo>
                      <a:pt x="52" y="68"/>
                    </a:lnTo>
                    <a:lnTo>
                      <a:pt x="30" y="74"/>
                    </a:lnTo>
                    <a:lnTo>
                      <a:pt x="14" y="84"/>
                    </a:lnTo>
                    <a:lnTo>
                      <a:pt x="4" y="100"/>
                    </a:lnTo>
                    <a:lnTo>
                      <a:pt x="0" y="122"/>
                    </a:lnTo>
                    <a:lnTo>
                      <a:pt x="2" y="136"/>
                    </a:lnTo>
                    <a:lnTo>
                      <a:pt x="10" y="150"/>
                    </a:lnTo>
                    <a:lnTo>
                      <a:pt x="24" y="160"/>
                    </a:lnTo>
                    <a:lnTo>
                      <a:pt x="46" y="168"/>
                    </a:lnTo>
                    <a:lnTo>
                      <a:pt x="74" y="170"/>
                    </a:lnTo>
                    <a:lnTo>
                      <a:pt x="104" y="168"/>
                    </a:lnTo>
                    <a:lnTo>
                      <a:pt x="128" y="158"/>
                    </a:lnTo>
                    <a:lnTo>
                      <a:pt x="150" y="142"/>
                    </a:lnTo>
                    <a:lnTo>
                      <a:pt x="150" y="154"/>
                    </a:lnTo>
                    <a:lnTo>
                      <a:pt x="152" y="164"/>
                    </a:lnTo>
                    <a:lnTo>
                      <a:pt x="196" y="164"/>
                    </a:lnTo>
                    <a:lnTo>
                      <a:pt x="194" y="150"/>
                    </a:lnTo>
                    <a:lnTo>
                      <a:pt x="194" y="134"/>
                    </a:lnTo>
                    <a:lnTo>
                      <a:pt x="194" y="68"/>
                    </a:lnTo>
                    <a:close/>
                    <a:moveTo>
                      <a:pt x="146" y="92"/>
                    </a:moveTo>
                    <a:lnTo>
                      <a:pt x="142" y="112"/>
                    </a:lnTo>
                    <a:lnTo>
                      <a:pt x="132" y="126"/>
                    </a:lnTo>
                    <a:lnTo>
                      <a:pt x="118" y="136"/>
                    </a:lnTo>
                    <a:lnTo>
                      <a:pt x="102" y="142"/>
                    </a:lnTo>
                    <a:lnTo>
                      <a:pt x="86" y="144"/>
                    </a:lnTo>
                    <a:lnTo>
                      <a:pt x="68" y="142"/>
                    </a:lnTo>
                    <a:lnTo>
                      <a:pt x="58" y="136"/>
                    </a:lnTo>
                    <a:lnTo>
                      <a:pt x="52" y="128"/>
                    </a:lnTo>
                    <a:lnTo>
                      <a:pt x="50" y="118"/>
                    </a:lnTo>
                    <a:lnTo>
                      <a:pt x="54" y="106"/>
                    </a:lnTo>
                    <a:lnTo>
                      <a:pt x="64" y="98"/>
                    </a:lnTo>
                    <a:lnTo>
                      <a:pt x="82" y="94"/>
                    </a:lnTo>
                    <a:lnTo>
                      <a:pt x="106" y="92"/>
                    </a:lnTo>
                    <a:lnTo>
                      <a:pt x="146" y="9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4" name="Freeform 22"/>
              <p:cNvSpPr>
                <a:spLocks/>
              </p:cNvSpPr>
              <p:nvPr/>
            </p:nvSpPr>
            <p:spPr bwMode="auto">
              <a:xfrm>
                <a:off x="5075" y="4198"/>
                <a:ext cx="34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0"/>
                  </a:cxn>
                  <a:cxn ang="0">
                    <a:pos x="110" y="30"/>
                  </a:cxn>
                  <a:cxn ang="0">
                    <a:pos x="110" y="30"/>
                  </a:cxn>
                  <a:cxn ang="0">
                    <a:pos x="0" y="120"/>
                  </a:cxn>
                  <a:cxn ang="0">
                    <a:pos x="0" y="158"/>
                  </a:cxn>
                  <a:cxn ang="0">
                    <a:pos x="180" y="158"/>
                  </a:cxn>
                  <a:cxn ang="0">
                    <a:pos x="180" y="126"/>
                  </a:cxn>
                  <a:cxn ang="0">
                    <a:pos x="62" y="126"/>
                  </a:cxn>
                  <a:cxn ang="0">
                    <a:pos x="62" y="126"/>
                  </a:cxn>
                  <a:cxn ang="0">
                    <a:pos x="172" y="40"/>
                  </a:cxn>
                  <a:cxn ang="0">
                    <a:pos x="172" y="0"/>
                  </a:cxn>
                  <a:cxn ang="0">
                    <a:pos x="6" y="0"/>
                  </a:cxn>
                </a:cxnLst>
                <a:rect l="0" t="0" r="r" b="b"/>
                <a:pathLst>
                  <a:path w="180" h="158">
                    <a:moveTo>
                      <a:pt x="6" y="0"/>
                    </a:moveTo>
                    <a:lnTo>
                      <a:pt x="6" y="30"/>
                    </a:lnTo>
                    <a:lnTo>
                      <a:pt x="110" y="30"/>
                    </a:lnTo>
                    <a:lnTo>
                      <a:pt x="110" y="30"/>
                    </a:lnTo>
                    <a:lnTo>
                      <a:pt x="0" y="120"/>
                    </a:lnTo>
                    <a:lnTo>
                      <a:pt x="0" y="158"/>
                    </a:lnTo>
                    <a:lnTo>
                      <a:pt x="180" y="158"/>
                    </a:lnTo>
                    <a:lnTo>
                      <a:pt x="180" y="126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172" y="40"/>
                    </a:lnTo>
                    <a:lnTo>
                      <a:pt x="17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5" name="Freeform 23"/>
              <p:cNvSpPr>
                <a:spLocks noEditPoints="1"/>
              </p:cNvSpPr>
              <p:nvPr/>
            </p:nvSpPr>
            <p:spPr bwMode="auto">
              <a:xfrm>
                <a:off x="5113" y="4183"/>
                <a:ext cx="11" cy="44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2" y="228"/>
                  </a:cxn>
                  <a:cxn ang="0">
                    <a:pos x="50" y="228"/>
                  </a:cxn>
                  <a:cxn ang="0">
                    <a:pos x="50" y="70"/>
                  </a:cxn>
                  <a:cxn ang="0">
                    <a:pos x="2" y="70"/>
                  </a:cxn>
                  <a:cxn ang="0">
                    <a:pos x="0" y="38"/>
                  </a:cxn>
                  <a:cxn ang="0">
                    <a:pos x="52" y="38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52" h="228">
                    <a:moveTo>
                      <a:pt x="2" y="70"/>
                    </a:moveTo>
                    <a:lnTo>
                      <a:pt x="2" y="228"/>
                    </a:lnTo>
                    <a:lnTo>
                      <a:pt x="50" y="228"/>
                    </a:lnTo>
                    <a:lnTo>
                      <a:pt x="50" y="70"/>
                    </a:lnTo>
                    <a:lnTo>
                      <a:pt x="2" y="70"/>
                    </a:lnTo>
                    <a:close/>
                    <a:moveTo>
                      <a:pt x="0" y="38"/>
                    </a:move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6" name="Freeform 24"/>
              <p:cNvSpPr>
                <a:spLocks noEditPoints="1"/>
              </p:cNvSpPr>
              <p:nvPr/>
            </p:nvSpPr>
            <p:spPr bwMode="auto">
              <a:xfrm>
                <a:off x="5129" y="4197"/>
                <a:ext cx="37" cy="31"/>
              </a:xfrm>
              <a:custGeom>
                <a:avLst/>
                <a:gdLst/>
                <a:ahLst/>
                <a:cxnLst>
                  <a:cxn ang="0">
                    <a:pos x="104" y="30"/>
                  </a:cxn>
                  <a:cxn ang="0">
                    <a:pos x="124" y="32"/>
                  </a:cxn>
                  <a:cxn ang="0">
                    <a:pos x="138" y="40"/>
                  </a:cxn>
                  <a:cxn ang="0">
                    <a:pos x="150" y="52"/>
                  </a:cxn>
                  <a:cxn ang="0">
                    <a:pos x="156" y="68"/>
                  </a:cxn>
                  <a:cxn ang="0">
                    <a:pos x="158" y="86"/>
                  </a:cxn>
                  <a:cxn ang="0">
                    <a:pos x="156" y="102"/>
                  </a:cxn>
                  <a:cxn ang="0">
                    <a:pos x="150" y="118"/>
                  </a:cxn>
                  <a:cxn ang="0">
                    <a:pos x="138" y="130"/>
                  </a:cxn>
                  <a:cxn ang="0">
                    <a:pos x="124" y="138"/>
                  </a:cxn>
                  <a:cxn ang="0">
                    <a:pos x="104" y="140"/>
                  </a:cxn>
                  <a:cxn ang="0">
                    <a:pos x="84" y="138"/>
                  </a:cxn>
                  <a:cxn ang="0">
                    <a:pos x="70" y="130"/>
                  </a:cxn>
                  <a:cxn ang="0">
                    <a:pos x="60" y="118"/>
                  </a:cxn>
                  <a:cxn ang="0">
                    <a:pos x="52" y="102"/>
                  </a:cxn>
                  <a:cxn ang="0">
                    <a:pos x="50" y="86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2"/>
                  </a:cxn>
                  <a:cxn ang="0">
                    <a:pos x="104" y="30"/>
                  </a:cxn>
                  <a:cxn ang="0">
                    <a:pos x="104" y="0"/>
                  </a:cxn>
                  <a:cxn ang="0">
                    <a:pos x="74" y="2"/>
                  </a:cxn>
                  <a:cxn ang="0">
                    <a:pos x="48" y="10"/>
                  </a:cxn>
                  <a:cxn ang="0">
                    <a:pos x="30" y="20"/>
                  </a:cxn>
                  <a:cxn ang="0">
                    <a:pos x="16" y="34"/>
                  </a:cxn>
                  <a:cxn ang="0">
                    <a:pos x="8" y="50"/>
                  </a:cxn>
                  <a:cxn ang="0">
                    <a:pos x="2" y="66"/>
                  </a:cxn>
                  <a:cxn ang="0">
                    <a:pos x="0" y="86"/>
                  </a:cxn>
                  <a:cxn ang="0">
                    <a:pos x="2" y="104"/>
                  </a:cxn>
                  <a:cxn ang="0">
                    <a:pos x="8" y="122"/>
                  </a:cxn>
                  <a:cxn ang="0">
                    <a:pos x="16" y="138"/>
                  </a:cxn>
                  <a:cxn ang="0">
                    <a:pos x="30" y="150"/>
                  </a:cxn>
                  <a:cxn ang="0">
                    <a:pos x="48" y="162"/>
                  </a:cxn>
                  <a:cxn ang="0">
                    <a:pos x="74" y="168"/>
                  </a:cxn>
                  <a:cxn ang="0">
                    <a:pos x="104" y="170"/>
                  </a:cxn>
                  <a:cxn ang="0">
                    <a:pos x="136" y="168"/>
                  </a:cxn>
                  <a:cxn ang="0">
                    <a:pos x="160" y="162"/>
                  </a:cxn>
                  <a:cxn ang="0">
                    <a:pos x="178" y="150"/>
                  </a:cxn>
                  <a:cxn ang="0">
                    <a:pos x="192" y="138"/>
                  </a:cxn>
                  <a:cxn ang="0">
                    <a:pos x="202" y="122"/>
                  </a:cxn>
                  <a:cxn ang="0">
                    <a:pos x="206" y="104"/>
                  </a:cxn>
                  <a:cxn ang="0">
                    <a:pos x="208" y="86"/>
                  </a:cxn>
                  <a:cxn ang="0">
                    <a:pos x="206" y="66"/>
                  </a:cxn>
                  <a:cxn ang="0">
                    <a:pos x="202" y="50"/>
                  </a:cxn>
                  <a:cxn ang="0">
                    <a:pos x="192" y="34"/>
                  </a:cxn>
                  <a:cxn ang="0">
                    <a:pos x="178" y="20"/>
                  </a:cxn>
                  <a:cxn ang="0">
                    <a:pos x="160" y="10"/>
                  </a:cxn>
                  <a:cxn ang="0">
                    <a:pos x="136" y="2"/>
                  </a:cxn>
                  <a:cxn ang="0">
                    <a:pos x="104" y="0"/>
                  </a:cxn>
                </a:cxnLst>
                <a:rect l="0" t="0" r="r" b="b"/>
                <a:pathLst>
                  <a:path w="208" h="170">
                    <a:moveTo>
                      <a:pt x="104" y="30"/>
                    </a:moveTo>
                    <a:lnTo>
                      <a:pt x="124" y="32"/>
                    </a:lnTo>
                    <a:lnTo>
                      <a:pt x="138" y="40"/>
                    </a:lnTo>
                    <a:lnTo>
                      <a:pt x="150" y="52"/>
                    </a:lnTo>
                    <a:lnTo>
                      <a:pt x="156" y="68"/>
                    </a:lnTo>
                    <a:lnTo>
                      <a:pt x="158" y="86"/>
                    </a:lnTo>
                    <a:lnTo>
                      <a:pt x="156" y="102"/>
                    </a:lnTo>
                    <a:lnTo>
                      <a:pt x="150" y="118"/>
                    </a:lnTo>
                    <a:lnTo>
                      <a:pt x="138" y="130"/>
                    </a:lnTo>
                    <a:lnTo>
                      <a:pt x="124" y="138"/>
                    </a:lnTo>
                    <a:lnTo>
                      <a:pt x="104" y="140"/>
                    </a:lnTo>
                    <a:lnTo>
                      <a:pt x="84" y="138"/>
                    </a:lnTo>
                    <a:lnTo>
                      <a:pt x="70" y="130"/>
                    </a:lnTo>
                    <a:lnTo>
                      <a:pt x="60" y="118"/>
                    </a:lnTo>
                    <a:lnTo>
                      <a:pt x="52" y="102"/>
                    </a:lnTo>
                    <a:lnTo>
                      <a:pt x="50" y="86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2"/>
                    </a:lnTo>
                    <a:lnTo>
                      <a:pt x="104" y="30"/>
                    </a:lnTo>
                    <a:close/>
                    <a:moveTo>
                      <a:pt x="104" y="0"/>
                    </a:moveTo>
                    <a:lnTo>
                      <a:pt x="74" y="2"/>
                    </a:lnTo>
                    <a:lnTo>
                      <a:pt x="48" y="10"/>
                    </a:lnTo>
                    <a:lnTo>
                      <a:pt x="30" y="20"/>
                    </a:lnTo>
                    <a:lnTo>
                      <a:pt x="16" y="34"/>
                    </a:lnTo>
                    <a:lnTo>
                      <a:pt x="8" y="50"/>
                    </a:lnTo>
                    <a:lnTo>
                      <a:pt x="2" y="66"/>
                    </a:lnTo>
                    <a:lnTo>
                      <a:pt x="0" y="86"/>
                    </a:lnTo>
                    <a:lnTo>
                      <a:pt x="2" y="104"/>
                    </a:lnTo>
                    <a:lnTo>
                      <a:pt x="8" y="122"/>
                    </a:lnTo>
                    <a:lnTo>
                      <a:pt x="16" y="138"/>
                    </a:lnTo>
                    <a:lnTo>
                      <a:pt x="30" y="150"/>
                    </a:lnTo>
                    <a:lnTo>
                      <a:pt x="48" y="162"/>
                    </a:lnTo>
                    <a:lnTo>
                      <a:pt x="74" y="168"/>
                    </a:lnTo>
                    <a:lnTo>
                      <a:pt x="104" y="170"/>
                    </a:lnTo>
                    <a:lnTo>
                      <a:pt x="136" y="168"/>
                    </a:lnTo>
                    <a:lnTo>
                      <a:pt x="160" y="162"/>
                    </a:lnTo>
                    <a:lnTo>
                      <a:pt x="178" y="150"/>
                    </a:lnTo>
                    <a:lnTo>
                      <a:pt x="192" y="138"/>
                    </a:lnTo>
                    <a:lnTo>
                      <a:pt x="202" y="122"/>
                    </a:lnTo>
                    <a:lnTo>
                      <a:pt x="206" y="104"/>
                    </a:lnTo>
                    <a:lnTo>
                      <a:pt x="208" y="86"/>
                    </a:lnTo>
                    <a:lnTo>
                      <a:pt x="206" y="66"/>
                    </a:lnTo>
                    <a:lnTo>
                      <a:pt x="202" y="50"/>
                    </a:lnTo>
                    <a:lnTo>
                      <a:pt x="192" y="34"/>
                    </a:lnTo>
                    <a:lnTo>
                      <a:pt x="178" y="20"/>
                    </a:lnTo>
                    <a:lnTo>
                      <a:pt x="160" y="10"/>
                    </a:lnTo>
                    <a:lnTo>
                      <a:pt x="136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5173" y="4197"/>
                <a:ext cx="34" cy="30"/>
              </a:xfrm>
              <a:custGeom>
                <a:avLst/>
                <a:gdLst/>
                <a:ahLst/>
                <a:cxnLst>
                  <a:cxn ang="0">
                    <a:pos x="2" y="164"/>
                  </a:cxn>
                  <a:cxn ang="0">
                    <a:pos x="50" y="164"/>
                  </a:cxn>
                  <a:cxn ang="0">
                    <a:pos x="50" y="88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4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66"/>
                  </a:cxn>
                  <a:cxn ang="0">
                    <a:pos x="184" y="44"/>
                  </a:cxn>
                  <a:cxn ang="0">
                    <a:pos x="176" y="26"/>
                  </a:cxn>
                  <a:cxn ang="0">
                    <a:pos x="162" y="14"/>
                  </a:cxn>
                  <a:cxn ang="0">
                    <a:pos x="146" y="6"/>
                  </a:cxn>
                  <a:cxn ang="0">
                    <a:pos x="130" y="2"/>
                  </a:cxn>
                  <a:cxn ang="0">
                    <a:pos x="116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8" y="32"/>
                  </a:cxn>
                  <a:cxn ang="0">
                    <a:pos x="48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2" y="44"/>
                  </a:cxn>
                  <a:cxn ang="0">
                    <a:pos x="2" y="164"/>
                  </a:cxn>
                </a:cxnLst>
                <a:rect l="0" t="0" r="r" b="b"/>
                <a:pathLst>
                  <a:path w="188" h="164">
                    <a:moveTo>
                      <a:pt x="2" y="164"/>
                    </a:moveTo>
                    <a:lnTo>
                      <a:pt x="50" y="164"/>
                    </a:lnTo>
                    <a:lnTo>
                      <a:pt x="50" y="88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4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66"/>
                    </a:lnTo>
                    <a:lnTo>
                      <a:pt x="184" y="44"/>
                    </a:lnTo>
                    <a:lnTo>
                      <a:pt x="176" y="26"/>
                    </a:lnTo>
                    <a:lnTo>
                      <a:pt x="162" y="14"/>
                    </a:lnTo>
                    <a:lnTo>
                      <a:pt x="146" y="6"/>
                    </a:lnTo>
                    <a:lnTo>
                      <a:pt x="130" y="2"/>
                    </a:lnTo>
                    <a:lnTo>
                      <a:pt x="116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2" y="44"/>
                    </a:lnTo>
                    <a:lnTo>
                      <a:pt x="2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8" name="Freeform 26"/>
              <p:cNvSpPr>
                <a:spLocks noEditPoints="1"/>
              </p:cNvSpPr>
              <p:nvPr/>
            </p:nvSpPr>
            <p:spPr bwMode="auto">
              <a:xfrm>
                <a:off x="5214" y="4197"/>
                <a:ext cx="37" cy="31"/>
              </a:xfrm>
              <a:custGeom>
                <a:avLst/>
                <a:gdLst/>
                <a:ahLst/>
                <a:cxnLst>
                  <a:cxn ang="0">
                    <a:pos x="202" y="96"/>
                  </a:cxn>
                  <a:cxn ang="0">
                    <a:pos x="202" y="86"/>
                  </a:cxn>
                  <a:cxn ang="0">
                    <a:pos x="198" y="60"/>
                  </a:cxn>
                  <a:cxn ang="0">
                    <a:pos x="190" y="40"/>
                  </a:cxn>
                  <a:cxn ang="0">
                    <a:pos x="178" y="24"/>
                  </a:cxn>
                  <a:cxn ang="0">
                    <a:pos x="162" y="12"/>
                  </a:cxn>
                  <a:cxn ang="0">
                    <a:pos x="144" y="6"/>
                  </a:cxn>
                  <a:cxn ang="0">
                    <a:pos x="124" y="2"/>
                  </a:cxn>
                  <a:cxn ang="0">
                    <a:pos x="104" y="0"/>
                  </a:cxn>
                  <a:cxn ang="0">
                    <a:pos x="72" y="2"/>
                  </a:cxn>
                  <a:cxn ang="0">
                    <a:pos x="48" y="10"/>
                  </a:cxn>
                  <a:cxn ang="0">
                    <a:pos x="30" y="20"/>
                  </a:cxn>
                  <a:cxn ang="0">
                    <a:pos x="16" y="34"/>
                  </a:cxn>
                  <a:cxn ang="0">
                    <a:pos x="6" y="50"/>
                  </a:cxn>
                  <a:cxn ang="0">
                    <a:pos x="2" y="66"/>
                  </a:cxn>
                  <a:cxn ang="0">
                    <a:pos x="0" y="86"/>
                  </a:cxn>
                  <a:cxn ang="0">
                    <a:pos x="2" y="104"/>
                  </a:cxn>
                  <a:cxn ang="0">
                    <a:pos x="6" y="122"/>
                  </a:cxn>
                  <a:cxn ang="0">
                    <a:pos x="16" y="138"/>
                  </a:cxn>
                  <a:cxn ang="0">
                    <a:pos x="30" y="150"/>
                  </a:cxn>
                  <a:cxn ang="0">
                    <a:pos x="48" y="162"/>
                  </a:cxn>
                  <a:cxn ang="0">
                    <a:pos x="72" y="168"/>
                  </a:cxn>
                  <a:cxn ang="0">
                    <a:pos x="104" y="170"/>
                  </a:cxn>
                  <a:cxn ang="0">
                    <a:pos x="122" y="170"/>
                  </a:cxn>
                  <a:cxn ang="0">
                    <a:pos x="142" y="166"/>
                  </a:cxn>
                  <a:cxn ang="0">
                    <a:pos x="160" y="162"/>
                  </a:cxn>
                  <a:cxn ang="0">
                    <a:pos x="178" y="152"/>
                  </a:cxn>
                  <a:cxn ang="0">
                    <a:pos x="190" y="140"/>
                  </a:cxn>
                  <a:cxn ang="0">
                    <a:pos x="196" y="122"/>
                  </a:cxn>
                  <a:cxn ang="0">
                    <a:pos x="146" y="122"/>
                  </a:cxn>
                  <a:cxn ang="0">
                    <a:pos x="140" y="132"/>
                  </a:cxn>
                  <a:cxn ang="0">
                    <a:pos x="128" y="138"/>
                  </a:cxn>
                  <a:cxn ang="0">
                    <a:pos x="116" y="142"/>
                  </a:cxn>
                  <a:cxn ang="0">
                    <a:pos x="106" y="142"/>
                  </a:cxn>
                  <a:cxn ang="0">
                    <a:pos x="88" y="140"/>
                  </a:cxn>
                  <a:cxn ang="0">
                    <a:pos x="74" y="136"/>
                  </a:cxn>
                  <a:cxn ang="0">
                    <a:pos x="62" y="126"/>
                  </a:cxn>
                  <a:cxn ang="0">
                    <a:pos x="54" y="114"/>
                  </a:cxn>
                  <a:cxn ang="0">
                    <a:pos x="50" y="96"/>
                  </a:cxn>
                  <a:cxn ang="0">
                    <a:pos x="202" y="96"/>
                  </a:cxn>
                  <a:cxn ang="0">
                    <a:pos x="50" y="68"/>
                  </a:cxn>
                  <a:cxn ang="0">
                    <a:pos x="56" y="50"/>
                  </a:cxn>
                  <a:cxn ang="0">
                    <a:pos x="68" y="38"/>
                  </a:cxn>
                  <a:cxn ang="0">
                    <a:pos x="84" y="30"/>
                  </a:cxn>
                  <a:cxn ang="0">
                    <a:pos x="100" y="28"/>
                  </a:cxn>
                  <a:cxn ang="0">
                    <a:pos x="120" y="30"/>
                  </a:cxn>
                  <a:cxn ang="0">
                    <a:pos x="134" y="38"/>
                  </a:cxn>
                  <a:cxn ang="0">
                    <a:pos x="146" y="50"/>
                  </a:cxn>
                  <a:cxn ang="0">
                    <a:pos x="152" y="68"/>
                  </a:cxn>
                  <a:cxn ang="0">
                    <a:pos x="50" y="68"/>
                  </a:cxn>
                </a:cxnLst>
                <a:rect l="0" t="0" r="r" b="b"/>
                <a:pathLst>
                  <a:path w="202" h="170">
                    <a:moveTo>
                      <a:pt x="202" y="96"/>
                    </a:moveTo>
                    <a:lnTo>
                      <a:pt x="202" y="86"/>
                    </a:lnTo>
                    <a:lnTo>
                      <a:pt x="198" y="60"/>
                    </a:lnTo>
                    <a:lnTo>
                      <a:pt x="190" y="40"/>
                    </a:lnTo>
                    <a:lnTo>
                      <a:pt x="178" y="24"/>
                    </a:lnTo>
                    <a:lnTo>
                      <a:pt x="162" y="12"/>
                    </a:lnTo>
                    <a:lnTo>
                      <a:pt x="144" y="6"/>
                    </a:lnTo>
                    <a:lnTo>
                      <a:pt x="124" y="2"/>
                    </a:lnTo>
                    <a:lnTo>
                      <a:pt x="104" y="0"/>
                    </a:lnTo>
                    <a:lnTo>
                      <a:pt x="72" y="2"/>
                    </a:lnTo>
                    <a:lnTo>
                      <a:pt x="48" y="10"/>
                    </a:lnTo>
                    <a:lnTo>
                      <a:pt x="30" y="20"/>
                    </a:lnTo>
                    <a:lnTo>
                      <a:pt x="16" y="34"/>
                    </a:lnTo>
                    <a:lnTo>
                      <a:pt x="6" y="50"/>
                    </a:lnTo>
                    <a:lnTo>
                      <a:pt x="2" y="66"/>
                    </a:lnTo>
                    <a:lnTo>
                      <a:pt x="0" y="86"/>
                    </a:lnTo>
                    <a:lnTo>
                      <a:pt x="2" y="104"/>
                    </a:lnTo>
                    <a:lnTo>
                      <a:pt x="6" y="122"/>
                    </a:lnTo>
                    <a:lnTo>
                      <a:pt x="16" y="138"/>
                    </a:lnTo>
                    <a:lnTo>
                      <a:pt x="30" y="150"/>
                    </a:lnTo>
                    <a:lnTo>
                      <a:pt x="48" y="162"/>
                    </a:lnTo>
                    <a:lnTo>
                      <a:pt x="72" y="168"/>
                    </a:lnTo>
                    <a:lnTo>
                      <a:pt x="104" y="170"/>
                    </a:lnTo>
                    <a:lnTo>
                      <a:pt x="122" y="170"/>
                    </a:lnTo>
                    <a:lnTo>
                      <a:pt x="142" y="166"/>
                    </a:lnTo>
                    <a:lnTo>
                      <a:pt x="160" y="162"/>
                    </a:lnTo>
                    <a:lnTo>
                      <a:pt x="178" y="152"/>
                    </a:lnTo>
                    <a:lnTo>
                      <a:pt x="190" y="140"/>
                    </a:lnTo>
                    <a:lnTo>
                      <a:pt x="196" y="122"/>
                    </a:lnTo>
                    <a:lnTo>
                      <a:pt x="146" y="122"/>
                    </a:lnTo>
                    <a:lnTo>
                      <a:pt x="140" y="132"/>
                    </a:lnTo>
                    <a:lnTo>
                      <a:pt x="128" y="138"/>
                    </a:lnTo>
                    <a:lnTo>
                      <a:pt x="116" y="142"/>
                    </a:lnTo>
                    <a:lnTo>
                      <a:pt x="106" y="142"/>
                    </a:lnTo>
                    <a:lnTo>
                      <a:pt x="88" y="140"/>
                    </a:lnTo>
                    <a:lnTo>
                      <a:pt x="74" y="136"/>
                    </a:lnTo>
                    <a:lnTo>
                      <a:pt x="62" y="126"/>
                    </a:lnTo>
                    <a:lnTo>
                      <a:pt x="54" y="114"/>
                    </a:lnTo>
                    <a:lnTo>
                      <a:pt x="50" y="96"/>
                    </a:lnTo>
                    <a:lnTo>
                      <a:pt x="202" y="96"/>
                    </a:lnTo>
                    <a:close/>
                    <a:moveTo>
                      <a:pt x="50" y="68"/>
                    </a:moveTo>
                    <a:lnTo>
                      <a:pt x="56" y="50"/>
                    </a:lnTo>
                    <a:lnTo>
                      <a:pt x="68" y="38"/>
                    </a:lnTo>
                    <a:lnTo>
                      <a:pt x="84" y="30"/>
                    </a:lnTo>
                    <a:lnTo>
                      <a:pt x="100" y="28"/>
                    </a:lnTo>
                    <a:lnTo>
                      <a:pt x="120" y="30"/>
                    </a:lnTo>
                    <a:lnTo>
                      <a:pt x="134" y="38"/>
                    </a:lnTo>
                    <a:lnTo>
                      <a:pt x="146" y="50"/>
                    </a:lnTo>
                    <a:lnTo>
                      <a:pt x="152" y="68"/>
                    </a:lnTo>
                    <a:lnTo>
                      <a:pt x="50" y="6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grpSp>
            <p:nvGrpSpPr>
              <p:cNvPr id="5" name="Group 27"/>
              <p:cNvGrpSpPr>
                <a:grpSpLocks noChangeAspect="1"/>
              </p:cNvGrpSpPr>
              <p:nvPr/>
            </p:nvGrpSpPr>
            <p:grpSpPr bwMode="auto">
              <a:xfrm>
                <a:off x="5277" y="4189"/>
                <a:ext cx="259" cy="39"/>
                <a:chOff x="3602" y="2626"/>
                <a:chExt cx="1436" cy="212"/>
              </a:xfrm>
            </p:grpSpPr>
            <p:sp>
              <p:nvSpPr>
                <p:cNvPr id="20" name="Freeform 28"/>
                <p:cNvSpPr>
                  <a:spLocks noEditPoints="1"/>
                </p:cNvSpPr>
                <p:nvPr/>
              </p:nvSpPr>
              <p:spPr bwMode="auto">
                <a:xfrm>
                  <a:off x="3601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200" y="86"/>
                    </a:cxn>
                    <a:cxn ang="0">
                      <a:pos x="198" y="60"/>
                    </a:cxn>
                    <a:cxn ang="0">
                      <a:pos x="190" y="40"/>
                    </a:cxn>
                    <a:cxn ang="0">
                      <a:pos x="176" y="24"/>
                    </a:cxn>
                    <a:cxn ang="0">
                      <a:pos x="162" y="12"/>
                    </a:cxn>
                    <a:cxn ang="0">
                      <a:pos x="142" y="6"/>
                    </a:cxn>
                    <a:cxn ang="0">
                      <a:pos x="124" y="2"/>
                    </a:cxn>
                    <a:cxn ang="0">
                      <a:pos x="104" y="0"/>
                    </a:cxn>
                    <a:cxn ang="0">
                      <a:pos x="72" y="2"/>
                    </a:cxn>
                    <a:cxn ang="0">
                      <a:pos x="48" y="10"/>
                    </a:cxn>
                    <a:cxn ang="0">
                      <a:pos x="28" y="20"/>
                    </a:cxn>
                    <a:cxn ang="0">
                      <a:pos x="16" y="34"/>
                    </a:cxn>
                    <a:cxn ang="0">
                      <a:pos x="6" y="50"/>
                    </a:cxn>
                    <a:cxn ang="0">
                      <a:pos x="2" y="66"/>
                    </a:cxn>
                    <a:cxn ang="0">
                      <a:pos x="0" y="86"/>
                    </a:cxn>
                    <a:cxn ang="0">
                      <a:pos x="2" y="104"/>
                    </a:cxn>
                    <a:cxn ang="0">
                      <a:pos x="6" y="122"/>
                    </a:cxn>
                    <a:cxn ang="0">
                      <a:pos x="16" y="138"/>
                    </a:cxn>
                    <a:cxn ang="0">
                      <a:pos x="28" y="150"/>
                    </a:cxn>
                    <a:cxn ang="0">
                      <a:pos x="48" y="162"/>
                    </a:cxn>
                    <a:cxn ang="0">
                      <a:pos x="72" y="168"/>
                    </a:cxn>
                    <a:cxn ang="0">
                      <a:pos x="104" y="170"/>
                    </a:cxn>
                    <a:cxn ang="0">
                      <a:pos x="122" y="170"/>
                    </a:cxn>
                    <a:cxn ang="0">
                      <a:pos x="140" y="166"/>
                    </a:cxn>
                    <a:cxn ang="0">
                      <a:pos x="160" y="162"/>
                    </a:cxn>
                    <a:cxn ang="0">
                      <a:pos x="178" y="152"/>
                    </a:cxn>
                    <a:cxn ang="0">
                      <a:pos x="190" y="140"/>
                    </a:cxn>
                    <a:cxn ang="0">
                      <a:pos x="196" y="122"/>
                    </a:cxn>
                    <a:cxn ang="0">
                      <a:pos x="146" y="122"/>
                    </a:cxn>
                    <a:cxn ang="0">
                      <a:pos x="138" y="132"/>
                    </a:cxn>
                    <a:cxn ang="0">
                      <a:pos x="128" y="138"/>
                    </a:cxn>
                    <a:cxn ang="0">
                      <a:pos x="116" y="142"/>
                    </a:cxn>
                    <a:cxn ang="0">
                      <a:pos x="104" y="142"/>
                    </a:cxn>
                    <a:cxn ang="0">
                      <a:pos x="88" y="140"/>
                    </a:cxn>
                    <a:cxn ang="0">
                      <a:pos x="74" y="136"/>
                    </a:cxn>
                    <a:cxn ang="0">
                      <a:pos x="62" y="126"/>
                    </a:cxn>
                    <a:cxn ang="0">
                      <a:pos x="52" y="114"/>
                    </a:cxn>
                    <a:cxn ang="0">
                      <a:pos x="50" y="96"/>
                    </a:cxn>
                    <a:cxn ang="0">
                      <a:pos x="200" y="96"/>
                    </a:cxn>
                    <a:cxn ang="0">
                      <a:pos x="50" y="68"/>
                    </a:cxn>
                    <a:cxn ang="0">
                      <a:pos x="56" y="50"/>
                    </a:cxn>
                    <a:cxn ang="0">
                      <a:pos x="68" y="38"/>
                    </a:cxn>
                    <a:cxn ang="0">
                      <a:pos x="82" y="30"/>
                    </a:cxn>
                    <a:cxn ang="0">
                      <a:pos x="100" y="28"/>
                    </a:cxn>
                    <a:cxn ang="0">
                      <a:pos x="118" y="30"/>
                    </a:cxn>
                    <a:cxn ang="0">
                      <a:pos x="134" y="38"/>
                    </a:cxn>
                    <a:cxn ang="0">
                      <a:pos x="146" y="50"/>
                    </a:cxn>
                    <a:cxn ang="0">
                      <a:pos x="150" y="68"/>
                    </a:cxn>
                    <a:cxn ang="0">
                      <a:pos x="50" y="68"/>
                    </a:cxn>
                  </a:cxnLst>
                  <a:rect l="0" t="0" r="r" b="b"/>
                  <a:pathLst>
                    <a:path w="200" h="170">
                      <a:moveTo>
                        <a:pt x="200" y="96"/>
                      </a:moveTo>
                      <a:lnTo>
                        <a:pt x="200" y="86"/>
                      </a:lnTo>
                      <a:lnTo>
                        <a:pt x="198" y="60"/>
                      </a:lnTo>
                      <a:lnTo>
                        <a:pt x="190" y="40"/>
                      </a:lnTo>
                      <a:lnTo>
                        <a:pt x="176" y="24"/>
                      </a:lnTo>
                      <a:lnTo>
                        <a:pt x="162" y="12"/>
                      </a:lnTo>
                      <a:lnTo>
                        <a:pt x="142" y="6"/>
                      </a:lnTo>
                      <a:lnTo>
                        <a:pt x="124" y="2"/>
                      </a:lnTo>
                      <a:lnTo>
                        <a:pt x="104" y="0"/>
                      </a:lnTo>
                      <a:lnTo>
                        <a:pt x="72" y="2"/>
                      </a:lnTo>
                      <a:lnTo>
                        <a:pt x="48" y="10"/>
                      </a:lnTo>
                      <a:lnTo>
                        <a:pt x="28" y="20"/>
                      </a:lnTo>
                      <a:lnTo>
                        <a:pt x="16" y="34"/>
                      </a:lnTo>
                      <a:lnTo>
                        <a:pt x="6" y="50"/>
                      </a:lnTo>
                      <a:lnTo>
                        <a:pt x="2" y="66"/>
                      </a:lnTo>
                      <a:lnTo>
                        <a:pt x="0" y="86"/>
                      </a:lnTo>
                      <a:lnTo>
                        <a:pt x="2" y="104"/>
                      </a:lnTo>
                      <a:lnTo>
                        <a:pt x="6" y="122"/>
                      </a:lnTo>
                      <a:lnTo>
                        <a:pt x="16" y="138"/>
                      </a:lnTo>
                      <a:lnTo>
                        <a:pt x="28" y="150"/>
                      </a:lnTo>
                      <a:lnTo>
                        <a:pt x="48" y="162"/>
                      </a:lnTo>
                      <a:lnTo>
                        <a:pt x="72" y="168"/>
                      </a:lnTo>
                      <a:lnTo>
                        <a:pt x="104" y="170"/>
                      </a:lnTo>
                      <a:lnTo>
                        <a:pt x="122" y="170"/>
                      </a:lnTo>
                      <a:lnTo>
                        <a:pt x="140" y="166"/>
                      </a:lnTo>
                      <a:lnTo>
                        <a:pt x="160" y="162"/>
                      </a:lnTo>
                      <a:lnTo>
                        <a:pt x="178" y="152"/>
                      </a:lnTo>
                      <a:lnTo>
                        <a:pt x="190" y="140"/>
                      </a:lnTo>
                      <a:lnTo>
                        <a:pt x="196" y="122"/>
                      </a:lnTo>
                      <a:lnTo>
                        <a:pt x="146" y="122"/>
                      </a:lnTo>
                      <a:lnTo>
                        <a:pt x="138" y="132"/>
                      </a:lnTo>
                      <a:lnTo>
                        <a:pt x="128" y="138"/>
                      </a:lnTo>
                      <a:lnTo>
                        <a:pt x="116" y="142"/>
                      </a:lnTo>
                      <a:lnTo>
                        <a:pt x="104" y="142"/>
                      </a:lnTo>
                      <a:lnTo>
                        <a:pt x="88" y="140"/>
                      </a:lnTo>
                      <a:lnTo>
                        <a:pt x="74" y="136"/>
                      </a:lnTo>
                      <a:lnTo>
                        <a:pt x="62" y="126"/>
                      </a:lnTo>
                      <a:lnTo>
                        <a:pt x="52" y="114"/>
                      </a:lnTo>
                      <a:lnTo>
                        <a:pt x="50" y="96"/>
                      </a:lnTo>
                      <a:lnTo>
                        <a:pt x="200" y="96"/>
                      </a:lnTo>
                      <a:close/>
                      <a:moveTo>
                        <a:pt x="50" y="68"/>
                      </a:moveTo>
                      <a:lnTo>
                        <a:pt x="56" y="50"/>
                      </a:lnTo>
                      <a:lnTo>
                        <a:pt x="68" y="38"/>
                      </a:lnTo>
                      <a:lnTo>
                        <a:pt x="82" y="30"/>
                      </a:lnTo>
                      <a:lnTo>
                        <a:pt x="100" y="28"/>
                      </a:lnTo>
                      <a:lnTo>
                        <a:pt x="118" y="30"/>
                      </a:lnTo>
                      <a:lnTo>
                        <a:pt x="134" y="38"/>
                      </a:lnTo>
                      <a:lnTo>
                        <a:pt x="146" y="50"/>
                      </a:lnTo>
                      <a:lnTo>
                        <a:pt x="150" y="68"/>
                      </a:lnTo>
                      <a:lnTo>
                        <a:pt x="50" y="68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1" name="Freeform 29"/>
                <p:cNvSpPr>
                  <a:spLocks/>
                </p:cNvSpPr>
                <p:nvPr/>
              </p:nvSpPr>
              <p:spPr bwMode="auto">
                <a:xfrm>
                  <a:off x="3836" y="2668"/>
                  <a:ext cx="174" cy="170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" y="138"/>
                    </a:cxn>
                    <a:cxn ang="0">
                      <a:pos x="16" y="154"/>
                    </a:cxn>
                    <a:cxn ang="0">
                      <a:pos x="34" y="164"/>
                    </a:cxn>
                    <a:cxn ang="0">
                      <a:pos x="60" y="170"/>
                    </a:cxn>
                    <a:cxn ang="0">
                      <a:pos x="94" y="170"/>
                    </a:cxn>
                    <a:cxn ang="0">
                      <a:pos x="122" y="168"/>
                    </a:cxn>
                    <a:cxn ang="0">
                      <a:pos x="144" y="164"/>
                    </a:cxn>
                    <a:cxn ang="0">
                      <a:pos x="160" y="154"/>
                    </a:cxn>
                    <a:cxn ang="0">
                      <a:pos x="172" y="144"/>
                    </a:cxn>
                    <a:cxn ang="0">
                      <a:pos x="178" y="132"/>
                    </a:cxn>
                    <a:cxn ang="0">
                      <a:pos x="178" y="118"/>
                    </a:cxn>
                    <a:cxn ang="0">
                      <a:pos x="176" y="100"/>
                    </a:cxn>
                    <a:cxn ang="0">
                      <a:pos x="168" y="86"/>
                    </a:cxn>
                    <a:cxn ang="0">
                      <a:pos x="152" y="76"/>
                    </a:cxn>
                    <a:cxn ang="0">
                      <a:pos x="130" y="70"/>
                    </a:cxn>
                    <a:cxn ang="0">
                      <a:pos x="84" y="62"/>
                    </a:cxn>
                    <a:cxn ang="0">
                      <a:pos x="72" y="60"/>
                    </a:cxn>
                    <a:cxn ang="0">
                      <a:pos x="66" y="58"/>
                    </a:cxn>
                    <a:cxn ang="0">
                      <a:pos x="60" y="56"/>
                    </a:cxn>
                    <a:cxn ang="0">
                      <a:pos x="58" y="52"/>
                    </a:cxn>
                    <a:cxn ang="0">
                      <a:pos x="56" y="50"/>
                    </a:cxn>
                    <a:cxn ang="0">
                      <a:pos x="56" y="46"/>
                    </a:cxn>
                    <a:cxn ang="0">
                      <a:pos x="58" y="40"/>
                    </a:cxn>
                    <a:cxn ang="0">
                      <a:pos x="60" y="34"/>
                    </a:cxn>
                    <a:cxn ang="0">
                      <a:pos x="68" y="32"/>
                    </a:cxn>
                    <a:cxn ang="0">
                      <a:pos x="76" y="30"/>
                    </a:cxn>
                    <a:cxn ang="0">
                      <a:pos x="86" y="28"/>
                    </a:cxn>
                    <a:cxn ang="0">
                      <a:pos x="106" y="30"/>
                    </a:cxn>
                    <a:cxn ang="0">
                      <a:pos x="118" y="38"/>
                    </a:cxn>
                    <a:cxn ang="0">
                      <a:pos x="124" y="52"/>
                    </a:cxn>
                    <a:cxn ang="0">
                      <a:pos x="174" y="52"/>
                    </a:cxn>
                    <a:cxn ang="0">
                      <a:pos x="170" y="34"/>
                    </a:cxn>
                    <a:cxn ang="0">
                      <a:pos x="162" y="20"/>
                    </a:cxn>
                    <a:cxn ang="0">
                      <a:pos x="148" y="10"/>
                    </a:cxn>
                    <a:cxn ang="0">
                      <a:pos x="130" y="4"/>
                    </a:cxn>
                    <a:cxn ang="0">
                      <a:pos x="112" y="0"/>
                    </a:cxn>
                    <a:cxn ang="0">
                      <a:pos x="92" y="0"/>
                    </a:cxn>
                    <a:cxn ang="0">
                      <a:pos x="62" y="2"/>
                    </a:cxn>
                    <a:cxn ang="0">
                      <a:pos x="40" y="8"/>
                    </a:cxn>
                    <a:cxn ang="0">
                      <a:pos x="24" y="18"/>
                    </a:cxn>
                    <a:cxn ang="0">
                      <a:pos x="14" y="28"/>
                    </a:cxn>
                    <a:cxn ang="0">
                      <a:pos x="8" y="40"/>
                    </a:cxn>
                    <a:cxn ang="0">
                      <a:pos x="6" y="52"/>
                    </a:cxn>
                    <a:cxn ang="0">
                      <a:pos x="6" y="64"/>
                    </a:cxn>
                    <a:cxn ang="0">
                      <a:pos x="12" y="76"/>
                    </a:cxn>
                    <a:cxn ang="0">
                      <a:pos x="22" y="86"/>
                    </a:cxn>
                    <a:cxn ang="0">
                      <a:pos x="40" y="96"/>
                    </a:cxn>
                    <a:cxn ang="0">
                      <a:pos x="68" y="102"/>
                    </a:cxn>
                    <a:cxn ang="0">
                      <a:pos x="106" y="108"/>
                    </a:cxn>
                    <a:cxn ang="0">
                      <a:pos x="114" y="108"/>
                    </a:cxn>
                    <a:cxn ang="0">
                      <a:pos x="122" y="112"/>
                    </a:cxn>
                    <a:cxn ang="0">
                      <a:pos x="126" y="114"/>
                    </a:cxn>
                    <a:cxn ang="0">
                      <a:pos x="128" y="118"/>
                    </a:cxn>
                    <a:cxn ang="0">
                      <a:pos x="128" y="122"/>
                    </a:cxn>
                    <a:cxn ang="0">
                      <a:pos x="126" y="130"/>
                    </a:cxn>
                    <a:cxn ang="0">
                      <a:pos x="120" y="136"/>
                    </a:cxn>
                    <a:cxn ang="0">
                      <a:pos x="108" y="140"/>
                    </a:cxn>
                    <a:cxn ang="0">
                      <a:pos x="90" y="142"/>
                    </a:cxn>
                    <a:cxn ang="0">
                      <a:pos x="70" y="140"/>
                    </a:cxn>
                    <a:cxn ang="0">
                      <a:pos x="56" y="132"/>
                    </a:cxn>
                    <a:cxn ang="0">
                      <a:pos x="50" y="116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178" h="170">
                      <a:moveTo>
                        <a:pt x="0" y="116"/>
                      </a:moveTo>
                      <a:lnTo>
                        <a:pt x="4" y="138"/>
                      </a:lnTo>
                      <a:lnTo>
                        <a:pt x="16" y="154"/>
                      </a:lnTo>
                      <a:lnTo>
                        <a:pt x="34" y="164"/>
                      </a:lnTo>
                      <a:lnTo>
                        <a:pt x="60" y="170"/>
                      </a:lnTo>
                      <a:lnTo>
                        <a:pt x="94" y="170"/>
                      </a:lnTo>
                      <a:lnTo>
                        <a:pt x="122" y="168"/>
                      </a:lnTo>
                      <a:lnTo>
                        <a:pt x="144" y="164"/>
                      </a:lnTo>
                      <a:lnTo>
                        <a:pt x="160" y="154"/>
                      </a:lnTo>
                      <a:lnTo>
                        <a:pt x="172" y="144"/>
                      </a:lnTo>
                      <a:lnTo>
                        <a:pt x="178" y="132"/>
                      </a:lnTo>
                      <a:lnTo>
                        <a:pt x="178" y="118"/>
                      </a:lnTo>
                      <a:lnTo>
                        <a:pt x="176" y="100"/>
                      </a:lnTo>
                      <a:lnTo>
                        <a:pt x="168" y="86"/>
                      </a:lnTo>
                      <a:lnTo>
                        <a:pt x="152" y="76"/>
                      </a:lnTo>
                      <a:lnTo>
                        <a:pt x="130" y="70"/>
                      </a:lnTo>
                      <a:lnTo>
                        <a:pt x="84" y="62"/>
                      </a:lnTo>
                      <a:lnTo>
                        <a:pt x="72" y="60"/>
                      </a:lnTo>
                      <a:lnTo>
                        <a:pt x="66" y="58"/>
                      </a:lnTo>
                      <a:lnTo>
                        <a:pt x="60" y="56"/>
                      </a:lnTo>
                      <a:lnTo>
                        <a:pt x="58" y="52"/>
                      </a:lnTo>
                      <a:lnTo>
                        <a:pt x="56" y="50"/>
                      </a:lnTo>
                      <a:lnTo>
                        <a:pt x="56" y="46"/>
                      </a:lnTo>
                      <a:lnTo>
                        <a:pt x="58" y="40"/>
                      </a:lnTo>
                      <a:lnTo>
                        <a:pt x="60" y="34"/>
                      </a:lnTo>
                      <a:lnTo>
                        <a:pt x="68" y="32"/>
                      </a:lnTo>
                      <a:lnTo>
                        <a:pt x="76" y="30"/>
                      </a:lnTo>
                      <a:lnTo>
                        <a:pt x="86" y="28"/>
                      </a:lnTo>
                      <a:lnTo>
                        <a:pt x="106" y="30"/>
                      </a:lnTo>
                      <a:lnTo>
                        <a:pt x="118" y="38"/>
                      </a:lnTo>
                      <a:lnTo>
                        <a:pt x="124" y="52"/>
                      </a:lnTo>
                      <a:lnTo>
                        <a:pt x="174" y="52"/>
                      </a:lnTo>
                      <a:lnTo>
                        <a:pt x="170" y="34"/>
                      </a:lnTo>
                      <a:lnTo>
                        <a:pt x="162" y="20"/>
                      </a:lnTo>
                      <a:lnTo>
                        <a:pt x="148" y="10"/>
                      </a:lnTo>
                      <a:lnTo>
                        <a:pt x="130" y="4"/>
                      </a:lnTo>
                      <a:lnTo>
                        <a:pt x="112" y="0"/>
                      </a:lnTo>
                      <a:lnTo>
                        <a:pt x="92" y="0"/>
                      </a:lnTo>
                      <a:lnTo>
                        <a:pt x="62" y="2"/>
                      </a:lnTo>
                      <a:lnTo>
                        <a:pt x="40" y="8"/>
                      </a:lnTo>
                      <a:lnTo>
                        <a:pt x="24" y="18"/>
                      </a:lnTo>
                      <a:lnTo>
                        <a:pt x="14" y="28"/>
                      </a:lnTo>
                      <a:lnTo>
                        <a:pt x="8" y="40"/>
                      </a:lnTo>
                      <a:lnTo>
                        <a:pt x="6" y="52"/>
                      </a:lnTo>
                      <a:lnTo>
                        <a:pt x="6" y="64"/>
                      </a:lnTo>
                      <a:lnTo>
                        <a:pt x="12" y="76"/>
                      </a:lnTo>
                      <a:lnTo>
                        <a:pt x="22" y="86"/>
                      </a:lnTo>
                      <a:lnTo>
                        <a:pt x="40" y="96"/>
                      </a:lnTo>
                      <a:lnTo>
                        <a:pt x="68" y="102"/>
                      </a:lnTo>
                      <a:lnTo>
                        <a:pt x="106" y="108"/>
                      </a:lnTo>
                      <a:lnTo>
                        <a:pt x="114" y="108"/>
                      </a:lnTo>
                      <a:lnTo>
                        <a:pt x="122" y="112"/>
                      </a:lnTo>
                      <a:lnTo>
                        <a:pt x="126" y="114"/>
                      </a:lnTo>
                      <a:lnTo>
                        <a:pt x="128" y="118"/>
                      </a:lnTo>
                      <a:lnTo>
                        <a:pt x="128" y="122"/>
                      </a:lnTo>
                      <a:lnTo>
                        <a:pt x="126" y="130"/>
                      </a:lnTo>
                      <a:lnTo>
                        <a:pt x="120" y="136"/>
                      </a:lnTo>
                      <a:lnTo>
                        <a:pt x="108" y="140"/>
                      </a:lnTo>
                      <a:lnTo>
                        <a:pt x="90" y="142"/>
                      </a:lnTo>
                      <a:lnTo>
                        <a:pt x="70" y="140"/>
                      </a:lnTo>
                      <a:lnTo>
                        <a:pt x="56" y="132"/>
                      </a:lnTo>
                      <a:lnTo>
                        <a:pt x="50" y="116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2" name="Freeform 30"/>
                <p:cNvSpPr>
                  <a:spLocks/>
                </p:cNvSpPr>
                <p:nvPr/>
              </p:nvSpPr>
              <p:spPr bwMode="auto">
                <a:xfrm>
                  <a:off x="4032" y="2623"/>
                  <a:ext cx="151" cy="215"/>
                </a:xfrm>
                <a:custGeom>
                  <a:avLst/>
                  <a:gdLst/>
                  <a:ahLst/>
                  <a:cxnLst>
                    <a:cxn ang="0">
                      <a:pos x="44" y="14"/>
                    </a:cxn>
                    <a:cxn ang="0">
                      <a:pos x="44" y="48"/>
                    </a:cxn>
                    <a:cxn ang="0">
                      <a:pos x="0" y="48"/>
                    </a:cxn>
                    <a:cxn ang="0">
                      <a:pos x="0" y="78"/>
                    </a:cxn>
                    <a:cxn ang="0">
                      <a:pos x="44" y="78"/>
                    </a:cxn>
                    <a:cxn ang="0">
                      <a:pos x="44" y="156"/>
                    </a:cxn>
                    <a:cxn ang="0">
                      <a:pos x="46" y="176"/>
                    </a:cxn>
                    <a:cxn ang="0">
                      <a:pos x="52" y="192"/>
                    </a:cxn>
                    <a:cxn ang="0">
                      <a:pos x="64" y="202"/>
                    </a:cxn>
                    <a:cxn ang="0">
                      <a:pos x="82" y="208"/>
                    </a:cxn>
                    <a:cxn ang="0">
                      <a:pos x="106" y="210"/>
                    </a:cxn>
                    <a:cxn ang="0">
                      <a:pos x="126" y="208"/>
                    </a:cxn>
                    <a:cxn ang="0">
                      <a:pos x="148" y="206"/>
                    </a:cxn>
                    <a:cxn ang="0">
                      <a:pos x="148" y="176"/>
                    </a:cxn>
                    <a:cxn ang="0">
                      <a:pos x="142" y="178"/>
                    </a:cxn>
                    <a:cxn ang="0">
                      <a:pos x="134" y="178"/>
                    </a:cxn>
                    <a:cxn ang="0">
                      <a:pos x="126" y="180"/>
                    </a:cxn>
                    <a:cxn ang="0">
                      <a:pos x="118" y="180"/>
                    </a:cxn>
                    <a:cxn ang="0">
                      <a:pos x="110" y="178"/>
                    </a:cxn>
                    <a:cxn ang="0">
                      <a:pos x="102" y="176"/>
                    </a:cxn>
                    <a:cxn ang="0">
                      <a:pos x="98" y="172"/>
                    </a:cxn>
                    <a:cxn ang="0">
                      <a:pos x="94" y="166"/>
                    </a:cxn>
                    <a:cxn ang="0">
                      <a:pos x="92" y="160"/>
                    </a:cxn>
                    <a:cxn ang="0">
                      <a:pos x="92" y="152"/>
                    </a:cxn>
                    <a:cxn ang="0">
                      <a:pos x="92" y="78"/>
                    </a:cxn>
                    <a:cxn ang="0">
                      <a:pos x="148" y="78"/>
                    </a:cxn>
                    <a:cxn ang="0">
                      <a:pos x="148" y="48"/>
                    </a:cxn>
                    <a:cxn ang="0">
                      <a:pos x="92" y="48"/>
                    </a:cxn>
                    <a:cxn ang="0">
                      <a:pos x="92" y="0"/>
                    </a:cxn>
                    <a:cxn ang="0">
                      <a:pos x="44" y="14"/>
                    </a:cxn>
                  </a:cxnLst>
                  <a:rect l="0" t="0" r="r" b="b"/>
                  <a:pathLst>
                    <a:path w="148" h="210">
                      <a:moveTo>
                        <a:pt x="44" y="14"/>
                      </a:moveTo>
                      <a:lnTo>
                        <a:pt x="44" y="48"/>
                      </a:lnTo>
                      <a:lnTo>
                        <a:pt x="0" y="48"/>
                      </a:lnTo>
                      <a:lnTo>
                        <a:pt x="0" y="78"/>
                      </a:lnTo>
                      <a:lnTo>
                        <a:pt x="44" y="78"/>
                      </a:lnTo>
                      <a:lnTo>
                        <a:pt x="44" y="156"/>
                      </a:lnTo>
                      <a:lnTo>
                        <a:pt x="46" y="176"/>
                      </a:lnTo>
                      <a:lnTo>
                        <a:pt x="52" y="192"/>
                      </a:lnTo>
                      <a:lnTo>
                        <a:pt x="64" y="202"/>
                      </a:lnTo>
                      <a:lnTo>
                        <a:pt x="82" y="208"/>
                      </a:lnTo>
                      <a:lnTo>
                        <a:pt x="106" y="210"/>
                      </a:lnTo>
                      <a:lnTo>
                        <a:pt x="126" y="208"/>
                      </a:lnTo>
                      <a:lnTo>
                        <a:pt x="148" y="206"/>
                      </a:lnTo>
                      <a:lnTo>
                        <a:pt x="148" y="176"/>
                      </a:lnTo>
                      <a:lnTo>
                        <a:pt x="142" y="178"/>
                      </a:lnTo>
                      <a:lnTo>
                        <a:pt x="134" y="178"/>
                      </a:lnTo>
                      <a:lnTo>
                        <a:pt x="126" y="180"/>
                      </a:lnTo>
                      <a:lnTo>
                        <a:pt x="118" y="180"/>
                      </a:lnTo>
                      <a:lnTo>
                        <a:pt x="110" y="178"/>
                      </a:lnTo>
                      <a:lnTo>
                        <a:pt x="102" y="176"/>
                      </a:lnTo>
                      <a:lnTo>
                        <a:pt x="98" y="172"/>
                      </a:lnTo>
                      <a:lnTo>
                        <a:pt x="94" y="166"/>
                      </a:lnTo>
                      <a:lnTo>
                        <a:pt x="92" y="160"/>
                      </a:lnTo>
                      <a:lnTo>
                        <a:pt x="92" y="152"/>
                      </a:lnTo>
                      <a:lnTo>
                        <a:pt x="92" y="78"/>
                      </a:lnTo>
                      <a:lnTo>
                        <a:pt x="148" y="78"/>
                      </a:lnTo>
                      <a:lnTo>
                        <a:pt x="148" y="48"/>
                      </a:lnTo>
                      <a:lnTo>
                        <a:pt x="92" y="48"/>
                      </a:lnTo>
                      <a:lnTo>
                        <a:pt x="92" y="0"/>
                      </a:lnTo>
                      <a:lnTo>
                        <a:pt x="44" y="14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3" name="Freeform 31"/>
                <p:cNvSpPr>
                  <a:spLocks noEditPoints="1"/>
                </p:cNvSpPr>
                <p:nvPr/>
              </p:nvSpPr>
              <p:spPr bwMode="auto">
                <a:xfrm>
                  <a:off x="4214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200" y="86"/>
                    </a:cxn>
                    <a:cxn ang="0">
                      <a:pos x="198" y="60"/>
                    </a:cxn>
                    <a:cxn ang="0">
                      <a:pos x="190" y="40"/>
                    </a:cxn>
                    <a:cxn ang="0">
                      <a:pos x="176" y="24"/>
                    </a:cxn>
                    <a:cxn ang="0">
                      <a:pos x="160" y="12"/>
                    </a:cxn>
                    <a:cxn ang="0">
                      <a:pos x="142" y="6"/>
                    </a:cxn>
                    <a:cxn ang="0">
                      <a:pos x="122" y="2"/>
                    </a:cxn>
                    <a:cxn ang="0">
                      <a:pos x="104" y="0"/>
                    </a:cxn>
                    <a:cxn ang="0">
                      <a:pos x="72" y="2"/>
                    </a:cxn>
                    <a:cxn ang="0">
                      <a:pos x="48" y="10"/>
                    </a:cxn>
                    <a:cxn ang="0">
                      <a:pos x="28" y="20"/>
                    </a:cxn>
                    <a:cxn ang="0">
                      <a:pos x="14" y="34"/>
                    </a:cxn>
                    <a:cxn ang="0">
                      <a:pos x="6" y="50"/>
                    </a:cxn>
                    <a:cxn ang="0">
                      <a:pos x="2" y="66"/>
                    </a:cxn>
                    <a:cxn ang="0">
                      <a:pos x="0" y="86"/>
                    </a:cxn>
                    <a:cxn ang="0">
                      <a:pos x="2" y="104"/>
                    </a:cxn>
                    <a:cxn ang="0">
                      <a:pos x="6" y="122"/>
                    </a:cxn>
                    <a:cxn ang="0">
                      <a:pos x="14" y="138"/>
                    </a:cxn>
                    <a:cxn ang="0">
                      <a:pos x="28" y="150"/>
                    </a:cxn>
                    <a:cxn ang="0">
                      <a:pos x="48" y="162"/>
                    </a:cxn>
                    <a:cxn ang="0">
                      <a:pos x="72" y="168"/>
                    </a:cxn>
                    <a:cxn ang="0">
                      <a:pos x="104" y="170"/>
                    </a:cxn>
                    <a:cxn ang="0">
                      <a:pos x="120" y="170"/>
                    </a:cxn>
                    <a:cxn ang="0">
                      <a:pos x="140" y="166"/>
                    </a:cxn>
                    <a:cxn ang="0">
                      <a:pos x="160" y="162"/>
                    </a:cxn>
                    <a:cxn ang="0">
                      <a:pos x="178" y="152"/>
                    </a:cxn>
                    <a:cxn ang="0">
                      <a:pos x="190" y="140"/>
                    </a:cxn>
                    <a:cxn ang="0">
                      <a:pos x="196" y="122"/>
                    </a:cxn>
                    <a:cxn ang="0">
                      <a:pos x="144" y="122"/>
                    </a:cxn>
                    <a:cxn ang="0">
                      <a:pos x="138" y="132"/>
                    </a:cxn>
                    <a:cxn ang="0">
                      <a:pos x="128" y="138"/>
                    </a:cxn>
                    <a:cxn ang="0">
                      <a:pos x="116" y="142"/>
                    </a:cxn>
                    <a:cxn ang="0">
                      <a:pos x="104" y="142"/>
                    </a:cxn>
                    <a:cxn ang="0">
                      <a:pos x="88" y="140"/>
                    </a:cxn>
                    <a:cxn ang="0">
                      <a:pos x="74" y="136"/>
                    </a:cxn>
                    <a:cxn ang="0">
                      <a:pos x="62" y="126"/>
                    </a:cxn>
                    <a:cxn ang="0">
                      <a:pos x="52" y="114"/>
                    </a:cxn>
                    <a:cxn ang="0">
                      <a:pos x="50" y="96"/>
                    </a:cxn>
                    <a:cxn ang="0">
                      <a:pos x="200" y="96"/>
                    </a:cxn>
                    <a:cxn ang="0">
                      <a:pos x="50" y="68"/>
                    </a:cxn>
                    <a:cxn ang="0">
                      <a:pos x="56" y="50"/>
                    </a:cxn>
                    <a:cxn ang="0">
                      <a:pos x="66" y="38"/>
                    </a:cxn>
                    <a:cxn ang="0">
                      <a:pos x="82" y="30"/>
                    </a:cxn>
                    <a:cxn ang="0">
                      <a:pos x="100" y="28"/>
                    </a:cxn>
                    <a:cxn ang="0">
                      <a:pos x="118" y="30"/>
                    </a:cxn>
                    <a:cxn ang="0">
                      <a:pos x="134" y="38"/>
                    </a:cxn>
                    <a:cxn ang="0">
                      <a:pos x="146" y="50"/>
                    </a:cxn>
                    <a:cxn ang="0">
                      <a:pos x="150" y="68"/>
                    </a:cxn>
                    <a:cxn ang="0">
                      <a:pos x="50" y="68"/>
                    </a:cxn>
                  </a:cxnLst>
                  <a:rect l="0" t="0" r="r" b="b"/>
                  <a:pathLst>
                    <a:path w="200" h="170">
                      <a:moveTo>
                        <a:pt x="200" y="96"/>
                      </a:moveTo>
                      <a:lnTo>
                        <a:pt x="200" y="86"/>
                      </a:lnTo>
                      <a:lnTo>
                        <a:pt x="198" y="60"/>
                      </a:lnTo>
                      <a:lnTo>
                        <a:pt x="190" y="40"/>
                      </a:lnTo>
                      <a:lnTo>
                        <a:pt x="176" y="24"/>
                      </a:lnTo>
                      <a:lnTo>
                        <a:pt x="160" y="12"/>
                      </a:lnTo>
                      <a:lnTo>
                        <a:pt x="142" y="6"/>
                      </a:lnTo>
                      <a:lnTo>
                        <a:pt x="122" y="2"/>
                      </a:lnTo>
                      <a:lnTo>
                        <a:pt x="104" y="0"/>
                      </a:lnTo>
                      <a:lnTo>
                        <a:pt x="72" y="2"/>
                      </a:lnTo>
                      <a:lnTo>
                        <a:pt x="48" y="10"/>
                      </a:lnTo>
                      <a:lnTo>
                        <a:pt x="28" y="20"/>
                      </a:lnTo>
                      <a:lnTo>
                        <a:pt x="14" y="34"/>
                      </a:lnTo>
                      <a:lnTo>
                        <a:pt x="6" y="50"/>
                      </a:lnTo>
                      <a:lnTo>
                        <a:pt x="2" y="66"/>
                      </a:lnTo>
                      <a:lnTo>
                        <a:pt x="0" y="86"/>
                      </a:lnTo>
                      <a:lnTo>
                        <a:pt x="2" y="104"/>
                      </a:lnTo>
                      <a:lnTo>
                        <a:pt x="6" y="122"/>
                      </a:lnTo>
                      <a:lnTo>
                        <a:pt x="14" y="138"/>
                      </a:lnTo>
                      <a:lnTo>
                        <a:pt x="28" y="150"/>
                      </a:lnTo>
                      <a:lnTo>
                        <a:pt x="48" y="162"/>
                      </a:lnTo>
                      <a:lnTo>
                        <a:pt x="72" y="168"/>
                      </a:lnTo>
                      <a:lnTo>
                        <a:pt x="104" y="170"/>
                      </a:lnTo>
                      <a:lnTo>
                        <a:pt x="120" y="170"/>
                      </a:lnTo>
                      <a:lnTo>
                        <a:pt x="140" y="166"/>
                      </a:lnTo>
                      <a:lnTo>
                        <a:pt x="160" y="162"/>
                      </a:lnTo>
                      <a:lnTo>
                        <a:pt x="178" y="152"/>
                      </a:lnTo>
                      <a:lnTo>
                        <a:pt x="190" y="140"/>
                      </a:lnTo>
                      <a:lnTo>
                        <a:pt x="196" y="122"/>
                      </a:lnTo>
                      <a:lnTo>
                        <a:pt x="144" y="122"/>
                      </a:lnTo>
                      <a:lnTo>
                        <a:pt x="138" y="132"/>
                      </a:lnTo>
                      <a:lnTo>
                        <a:pt x="128" y="138"/>
                      </a:lnTo>
                      <a:lnTo>
                        <a:pt x="116" y="142"/>
                      </a:lnTo>
                      <a:lnTo>
                        <a:pt x="104" y="142"/>
                      </a:lnTo>
                      <a:lnTo>
                        <a:pt x="88" y="140"/>
                      </a:lnTo>
                      <a:lnTo>
                        <a:pt x="74" y="136"/>
                      </a:lnTo>
                      <a:lnTo>
                        <a:pt x="62" y="126"/>
                      </a:lnTo>
                      <a:lnTo>
                        <a:pt x="52" y="114"/>
                      </a:lnTo>
                      <a:lnTo>
                        <a:pt x="50" y="96"/>
                      </a:lnTo>
                      <a:lnTo>
                        <a:pt x="200" y="96"/>
                      </a:lnTo>
                      <a:close/>
                      <a:moveTo>
                        <a:pt x="50" y="68"/>
                      </a:moveTo>
                      <a:lnTo>
                        <a:pt x="56" y="50"/>
                      </a:lnTo>
                      <a:lnTo>
                        <a:pt x="66" y="38"/>
                      </a:lnTo>
                      <a:lnTo>
                        <a:pt x="82" y="30"/>
                      </a:lnTo>
                      <a:lnTo>
                        <a:pt x="100" y="28"/>
                      </a:lnTo>
                      <a:lnTo>
                        <a:pt x="118" y="30"/>
                      </a:lnTo>
                      <a:lnTo>
                        <a:pt x="134" y="38"/>
                      </a:lnTo>
                      <a:lnTo>
                        <a:pt x="146" y="50"/>
                      </a:lnTo>
                      <a:lnTo>
                        <a:pt x="150" y="68"/>
                      </a:lnTo>
                      <a:lnTo>
                        <a:pt x="50" y="68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4" name="Freeform 32"/>
                <p:cNvSpPr>
                  <a:spLocks/>
                </p:cNvSpPr>
                <p:nvPr/>
              </p:nvSpPr>
              <p:spPr bwMode="auto">
                <a:xfrm>
                  <a:off x="4456" y="2668"/>
                  <a:ext cx="129" cy="163"/>
                </a:xfrm>
                <a:custGeom>
                  <a:avLst/>
                  <a:gdLst/>
                  <a:ahLst/>
                  <a:cxnLst>
                    <a:cxn ang="0">
                      <a:pos x="2" y="162"/>
                    </a:cxn>
                    <a:cxn ang="0">
                      <a:pos x="50" y="162"/>
                    </a:cxn>
                    <a:cxn ang="0">
                      <a:pos x="50" y="98"/>
                    </a:cxn>
                    <a:cxn ang="0">
                      <a:pos x="52" y="76"/>
                    </a:cxn>
                    <a:cxn ang="0">
                      <a:pos x="60" y="58"/>
                    </a:cxn>
                    <a:cxn ang="0">
                      <a:pos x="72" y="46"/>
                    </a:cxn>
                    <a:cxn ang="0">
                      <a:pos x="90" y="40"/>
                    </a:cxn>
                    <a:cxn ang="0">
                      <a:pos x="110" y="38"/>
                    </a:cxn>
                    <a:cxn ang="0">
                      <a:pos x="116" y="38"/>
                    </a:cxn>
                    <a:cxn ang="0">
                      <a:pos x="122" y="38"/>
                    </a:cxn>
                    <a:cxn ang="0">
                      <a:pos x="128" y="40"/>
                    </a:cxn>
                    <a:cxn ang="0">
                      <a:pos x="132" y="40"/>
                    </a:cxn>
                    <a:cxn ang="0">
                      <a:pos x="132" y="4"/>
                    </a:cxn>
                    <a:cxn ang="0">
                      <a:pos x="122" y="2"/>
                    </a:cxn>
                    <a:cxn ang="0">
                      <a:pos x="112" y="0"/>
                    </a:cxn>
                    <a:cxn ang="0">
                      <a:pos x="102" y="0"/>
                    </a:cxn>
                    <a:cxn ang="0">
                      <a:pos x="82" y="2"/>
                    </a:cxn>
                    <a:cxn ang="0">
                      <a:pos x="68" y="8"/>
                    </a:cxn>
                    <a:cxn ang="0">
                      <a:pos x="58" y="16"/>
                    </a:cxn>
                    <a:cxn ang="0">
                      <a:pos x="52" y="26"/>
                    </a:cxn>
                    <a:cxn ang="0">
                      <a:pos x="50" y="32"/>
                    </a:cxn>
                    <a:cxn ang="0">
                      <a:pos x="48" y="32"/>
                    </a:cxn>
                    <a:cxn ang="0">
                      <a:pos x="48" y="18"/>
                    </a:cxn>
                    <a:cxn ang="0">
                      <a:pos x="48" y="4"/>
                    </a:cxn>
                    <a:cxn ang="0">
                      <a:pos x="0" y="4"/>
                    </a:cxn>
                    <a:cxn ang="0">
                      <a:pos x="2" y="22"/>
                    </a:cxn>
                    <a:cxn ang="0">
                      <a:pos x="2" y="44"/>
                    </a:cxn>
                    <a:cxn ang="0">
                      <a:pos x="2" y="162"/>
                    </a:cxn>
                  </a:cxnLst>
                  <a:rect l="0" t="0" r="r" b="b"/>
                  <a:pathLst>
                    <a:path w="132" h="162">
                      <a:moveTo>
                        <a:pt x="2" y="162"/>
                      </a:moveTo>
                      <a:lnTo>
                        <a:pt x="50" y="162"/>
                      </a:lnTo>
                      <a:lnTo>
                        <a:pt x="50" y="98"/>
                      </a:lnTo>
                      <a:lnTo>
                        <a:pt x="52" y="76"/>
                      </a:lnTo>
                      <a:lnTo>
                        <a:pt x="60" y="58"/>
                      </a:lnTo>
                      <a:lnTo>
                        <a:pt x="72" y="46"/>
                      </a:lnTo>
                      <a:lnTo>
                        <a:pt x="90" y="40"/>
                      </a:lnTo>
                      <a:lnTo>
                        <a:pt x="110" y="38"/>
                      </a:lnTo>
                      <a:lnTo>
                        <a:pt x="116" y="38"/>
                      </a:lnTo>
                      <a:lnTo>
                        <a:pt x="122" y="38"/>
                      </a:lnTo>
                      <a:lnTo>
                        <a:pt x="128" y="40"/>
                      </a:lnTo>
                      <a:lnTo>
                        <a:pt x="132" y="40"/>
                      </a:lnTo>
                      <a:lnTo>
                        <a:pt x="132" y="4"/>
                      </a:lnTo>
                      <a:lnTo>
                        <a:pt x="122" y="2"/>
                      </a:lnTo>
                      <a:lnTo>
                        <a:pt x="112" y="0"/>
                      </a:lnTo>
                      <a:lnTo>
                        <a:pt x="102" y="0"/>
                      </a:lnTo>
                      <a:lnTo>
                        <a:pt x="82" y="2"/>
                      </a:lnTo>
                      <a:lnTo>
                        <a:pt x="68" y="8"/>
                      </a:lnTo>
                      <a:lnTo>
                        <a:pt x="58" y="16"/>
                      </a:lnTo>
                      <a:lnTo>
                        <a:pt x="52" y="26"/>
                      </a:lnTo>
                      <a:lnTo>
                        <a:pt x="50" y="32"/>
                      </a:lnTo>
                      <a:lnTo>
                        <a:pt x="48" y="32"/>
                      </a:lnTo>
                      <a:lnTo>
                        <a:pt x="48" y="18"/>
                      </a:lnTo>
                      <a:lnTo>
                        <a:pt x="48" y="4"/>
                      </a:lnTo>
                      <a:lnTo>
                        <a:pt x="0" y="4"/>
                      </a:lnTo>
                      <a:lnTo>
                        <a:pt x="2" y="22"/>
                      </a:lnTo>
                      <a:lnTo>
                        <a:pt x="2" y="44"/>
                      </a:lnTo>
                      <a:lnTo>
                        <a:pt x="2" y="162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5" name="Freeform 33"/>
                <p:cNvSpPr>
                  <a:spLocks/>
                </p:cNvSpPr>
                <p:nvPr/>
              </p:nvSpPr>
              <p:spPr bwMode="auto">
                <a:xfrm>
                  <a:off x="4615" y="2668"/>
                  <a:ext cx="189" cy="163"/>
                </a:xfrm>
                <a:custGeom>
                  <a:avLst/>
                  <a:gdLst/>
                  <a:ahLst/>
                  <a:cxnLst>
                    <a:cxn ang="0">
                      <a:pos x="2" y="164"/>
                    </a:cxn>
                    <a:cxn ang="0">
                      <a:pos x="50" y="164"/>
                    </a:cxn>
                    <a:cxn ang="0">
                      <a:pos x="50" y="88"/>
                    </a:cxn>
                    <a:cxn ang="0">
                      <a:pos x="52" y="68"/>
                    </a:cxn>
                    <a:cxn ang="0">
                      <a:pos x="60" y="52"/>
                    </a:cxn>
                    <a:cxn ang="0">
                      <a:pos x="70" y="40"/>
                    </a:cxn>
                    <a:cxn ang="0">
                      <a:pos x="84" y="34"/>
                    </a:cxn>
                    <a:cxn ang="0">
                      <a:pos x="98" y="32"/>
                    </a:cxn>
                    <a:cxn ang="0">
                      <a:pos x="112" y="34"/>
                    </a:cxn>
                    <a:cxn ang="0">
                      <a:pos x="124" y="38"/>
                    </a:cxn>
                    <a:cxn ang="0">
                      <a:pos x="132" y="46"/>
                    </a:cxn>
                    <a:cxn ang="0">
                      <a:pos x="138" y="60"/>
                    </a:cxn>
                    <a:cxn ang="0">
                      <a:pos x="140" y="80"/>
                    </a:cxn>
                    <a:cxn ang="0">
                      <a:pos x="140" y="164"/>
                    </a:cxn>
                    <a:cxn ang="0">
                      <a:pos x="188" y="164"/>
                    </a:cxn>
                    <a:cxn ang="0">
                      <a:pos x="188" y="66"/>
                    </a:cxn>
                    <a:cxn ang="0">
                      <a:pos x="184" y="44"/>
                    </a:cxn>
                    <a:cxn ang="0">
                      <a:pos x="176" y="26"/>
                    </a:cxn>
                    <a:cxn ang="0">
                      <a:pos x="162" y="14"/>
                    </a:cxn>
                    <a:cxn ang="0">
                      <a:pos x="146" y="6"/>
                    </a:cxn>
                    <a:cxn ang="0">
                      <a:pos x="130" y="2"/>
                    </a:cxn>
                    <a:cxn ang="0">
                      <a:pos x="116" y="0"/>
                    </a:cxn>
                    <a:cxn ang="0">
                      <a:pos x="88" y="4"/>
                    </a:cxn>
                    <a:cxn ang="0">
                      <a:pos x="66" y="14"/>
                    </a:cxn>
                    <a:cxn ang="0">
                      <a:pos x="48" y="32"/>
                    </a:cxn>
                    <a:cxn ang="0">
                      <a:pos x="48" y="32"/>
                    </a:cxn>
                    <a:cxn ang="0">
                      <a:pos x="48" y="18"/>
                    </a:cxn>
                    <a:cxn ang="0">
                      <a:pos x="46" y="6"/>
                    </a:cxn>
                    <a:cxn ang="0">
                      <a:pos x="0" y="6"/>
                    </a:cxn>
                    <a:cxn ang="0">
                      <a:pos x="0" y="24"/>
                    </a:cxn>
                    <a:cxn ang="0">
                      <a:pos x="2" y="44"/>
                    </a:cxn>
                    <a:cxn ang="0">
                      <a:pos x="2" y="164"/>
                    </a:cxn>
                  </a:cxnLst>
                  <a:rect l="0" t="0" r="r" b="b"/>
                  <a:pathLst>
                    <a:path w="188" h="164">
                      <a:moveTo>
                        <a:pt x="2" y="164"/>
                      </a:moveTo>
                      <a:lnTo>
                        <a:pt x="50" y="164"/>
                      </a:lnTo>
                      <a:lnTo>
                        <a:pt x="50" y="88"/>
                      </a:lnTo>
                      <a:lnTo>
                        <a:pt x="52" y="68"/>
                      </a:lnTo>
                      <a:lnTo>
                        <a:pt x="60" y="52"/>
                      </a:lnTo>
                      <a:lnTo>
                        <a:pt x="70" y="40"/>
                      </a:lnTo>
                      <a:lnTo>
                        <a:pt x="84" y="34"/>
                      </a:lnTo>
                      <a:lnTo>
                        <a:pt x="98" y="32"/>
                      </a:lnTo>
                      <a:lnTo>
                        <a:pt x="112" y="34"/>
                      </a:lnTo>
                      <a:lnTo>
                        <a:pt x="124" y="38"/>
                      </a:lnTo>
                      <a:lnTo>
                        <a:pt x="132" y="46"/>
                      </a:lnTo>
                      <a:lnTo>
                        <a:pt x="138" y="60"/>
                      </a:lnTo>
                      <a:lnTo>
                        <a:pt x="140" y="80"/>
                      </a:lnTo>
                      <a:lnTo>
                        <a:pt x="140" y="164"/>
                      </a:lnTo>
                      <a:lnTo>
                        <a:pt x="188" y="164"/>
                      </a:lnTo>
                      <a:lnTo>
                        <a:pt x="188" y="66"/>
                      </a:lnTo>
                      <a:lnTo>
                        <a:pt x="184" y="44"/>
                      </a:lnTo>
                      <a:lnTo>
                        <a:pt x="176" y="26"/>
                      </a:lnTo>
                      <a:lnTo>
                        <a:pt x="162" y="14"/>
                      </a:lnTo>
                      <a:lnTo>
                        <a:pt x="146" y="6"/>
                      </a:lnTo>
                      <a:lnTo>
                        <a:pt x="130" y="2"/>
                      </a:lnTo>
                      <a:lnTo>
                        <a:pt x="116" y="0"/>
                      </a:lnTo>
                      <a:lnTo>
                        <a:pt x="88" y="4"/>
                      </a:lnTo>
                      <a:lnTo>
                        <a:pt x="66" y="14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8" y="18"/>
                      </a:lnTo>
                      <a:lnTo>
                        <a:pt x="46" y="6"/>
                      </a:lnTo>
                      <a:lnTo>
                        <a:pt x="0" y="6"/>
                      </a:lnTo>
                      <a:lnTo>
                        <a:pt x="0" y="24"/>
                      </a:lnTo>
                      <a:lnTo>
                        <a:pt x="2" y="44"/>
                      </a:lnTo>
                      <a:lnTo>
                        <a:pt x="2" y="164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6" name="Freeform 34"/>
                <p:cNvSpPr>
                  <a:spLocks noEditPoints="1"/>
                </p:cNvSpPr>
                <p:nvPr/>
              </p:nvSpPr>
              <p:spPr bwMode="auto">
                <a:xfrm>
                  <a:off x="4842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194" y="68"/>
                    </a:cxn>
                    <a:cxn ang="0">
                      <a:pos x="190" y="44"/>
                    </a:cxn>
                    <a:cxn ang="0">
                      <a:pos x="180" y="26"/>
                    </a:cxn>
                    <a:cxn ang="0">
                      <a:pos x="166" y="14"/>
                    </a:cxn>
                    <a:cxn ang="0">
                      <a:pos x="146" y="6"/>
                    </a:cxn>
                    <a:cxn ang="0">
                      <a:pos x="126" y="0"/>
                    </a:cxn>
                    <a:cxn ang="0">
                      <a:pos x="104" y="0"/>
                    </a:cxn>
                    <a:cxn ang="0">
                      <a:pos x="82" y="0"/>
                    </a:cxn>
                    <a:cxn ang="0">
                      <a:pos x="62" y="4"/>
                    </a:cxn>
                    <a:cxn ang="0">
                      <a:pos x="44" y="10"/>
                    </a:cxn>
                    <a:cxn ang="0">
                      <a:pos x="30" y="20"/>
                    </a:cxn>
                    <a:cxn ang="0">
                      <a:pos x="18" y="32"/>
                    </a:cxn>
                    <a:cxn ang="0">
                      <a:pos x="14" y="50"/>
                    </a:cxn>
                    <a:cxn ang="0">
                      <a:pos x="64" y="50"/>
                    </a:cxn>
                    <a:cxn ang="0">
                      <a:pos x="68" y="40"/>
                    </a:cxn>
                    <a:cxn ang="0">
                      <a:pos x="82" y="32"/>
                    </a:cxn>
                    <a:cxn ang="0">
                      <a:pos x="102" y="28"/>
                    </a:cxn>
                    <a:cxn ang="0">
                      <a:pos x="118" y="30"/>
                    </a:cxn>
                    <a:cxn ang="0">
                      <a:pos x="132" y="36"/>
                    </a:cxn>
                    <a:cxn ang="0">
                      <a:pos x="142" y="46"/>
                    </a:cxn>
                    <a:cxn ang="0">
                      <a:pos x="146" y="64"/>
                    </a:cxn>
                    <a:cxn ang="0">
                      <a:pos x="108" y="64"/>
                    </a:cxn>
                    <a:cxn ang="0">
                      <a:pos x="78" y="64"/>
                    </a:cxn>
                    <a:cxn ang="0">
                      <a:pos x="52" y="68"/>
                    </a:cxn>
                    <a:cxn ang="0">
                      <a:pos x="30" y="74"/>
                    </a:cxn>
                    <a:cxn ang="0">
                      <a:pos x="14" y="84"/>
                    </a:cxn>
                    <a:cxn ang="0">
                      <a:pos x="4" y="100"/>
                    </a:cxn>
                    <a:cxn ang="0">
                      <a:pos x="0" y="122"/>
                    </a:cxn>
                    <a:cxn ang="0">
                      <a:pos x="2" y="136"/>
                    </a:cxn>
                    <a:cxn ang="0">
                      <a:pos x="10" y="150"/>
                    </a:cxn>
                    <a:cxn ang="0">
                      <a:pos x="24" y="160"/>
                    </a:cxn>
                    <a:cxn ang="0">
                      <a:pos x="46" y="168"/>
                    </a:cxn>
                    <a:cxn ang="0">
                      <a:pos x="74" y="170"/>
                    </a:cxn>
                    <a:cxn ang="0">
                      <a:pos x="104" y="168"/>
                    </a:cxn>
                    <a:cxn ang="0">
                      <a:pos x="128" y="158"/>
                    </a:cxn>
                    <a:cxn ang="0">
                      <a:pos x="150" y="142"/>
                    </a:cxn>
                    <a:cxn ang="0">
                      <a:pos x="150" y="154"/>
                    </a:cxn>
                    <a:cxn ang="0">
                      <a:pos x="150" y="164"/>
                    </a:cxn>
                    <a:cxn ang="0">
                      <a:pos x="196" y="164"/>
                    </a:cxn>
                    <a:cxn ang="0">
                      <a:pos x="194" y="150"/>
                    </a:cxn>
                    <a:cxn ang="0">
                      <a:pos x="194" y="134"/>
                    </a:cxn>
                    <a:cxn ang="0">
                      <a:pos x="194" y="68"/>
                    </a:cxn>
                    <a:cxn ang="0">
                      <a:pos x="146" y="92"/>
                    </a:cxn>
                    <a:cxn ang="0">
                      <a:pos x="142" y="112"/>
                    </a:cxn>
                    <a:cxn ang="0">
                      <a:pos x="132" y="126"/>
                    </a:cxn>
                    <a:cxn ang="0">
                      <a:pos x="116" y="136"/>
                    </a:cxn>
                    <a:cxn ang="0">
                      <a:pos x="100" y="142"/>
                    </a:cxn>
                    <a:cxn ang="0">
                      <a:pos x="86" y="144"/>
                    </a:cxn>
                    <a:cxn ang="0">
                      <a:pos x="68" y="142"/>
                    </a:cxn>
                    <a:cxn ang="0">
                      <a:pos x="58" y="136"/>
                    </a:cxn>
                    <a:cxn ang="0">
                      <a:pos x="52" y="128"/>
                    </a:cxn>
                    <a:cxn ang="0">
                      <a:pos x="50" y="118"/>
                    </a:cxn>
                    <a:cxn ang="0">
                      <a:pos x="54" y="106"/>
                    </a:cxn>
                    <a:cxn ang="0">
                      <a:pos x="64" y="98"/>
                    </a:cxn>
                    <a:cxn ang="0">
                      <a:pos x="82" y="94"/>
                    </a:cxn>
                    <a:cxn ang="0">
                      <a:pos x="106" y="92"/>
                    </a:cxn>
                    <a:cxn ang="0">
                      <a:pos x="146" y="92"/>
                    </a:cxn>
                  </a:cxnLst>
                  <a:rect l="0" t="0" r="r" b="b"/>
                  <a:pathLst>
                    <a:path w="196" h="170">
                      <a:moveTo>
                        <a:pt x="194" y="68"/>
                      </a:moveTo>
                      <a:lnTo>
                        <a:pt x="190" y="44"/>
                      </a:lnTo>
                      <a:lnTo>
                        <a:pt x="180" y="26"/>
                      </a:lnTo>
                      <a:lnTo>
                        <a:pt x="166" y="14"/>
                      </a:lnTo>
                      <a:lnTo>
                        <a:pt x="146" y="6"/>
                      </a:lnTo>
                      <a:lnTo>
                        <a:pt x="126" y="0"/>
                      </a:lnTo>
                      <a:lnTo>
                        <a:pt x="104" y="0"/>
                      </a:lnTo>
                      <a:lnTo>
                        <a:pt x="82" y="0"/>
                      </a:lnTo>
                      <a:lnTo>
                        <a:pt x="62" y="4"/>
                      </a:lnTo>
                      <a:lnTo>
                        <a:pt x="44" y="10"/>
                      </a:lnTo>
                      <a:lnTo>
                        <a:pt x="30" y="20"/>
                      </a:lnTo>
                      <a:lnTo>
                        <a:pt x="18" y="32"/>
                      </a:lnTo>
                      <a:lnTo>
                        <a:pt x="14" y="50"/>
                      </a:lnTo>
                      <a:lnTo>
                        <a:pt x="64" y="50"/>
                      </a:lnTo>
                      <a:lnTo>
                        <a:pt x="68" y="40"/>
                      </a:lnTo>
                      <a:lnTo>
                        <a:pt x="82" y="32"/>
                      </a:lnTo>
                      <a:lnTo>
                        <a:pt x="102" y="28"/>
                      </a:lnTo>
                      <a:lnTo>
                        <a:pt x="118" y="30"/>
                      </a:lnTo>
                      <a:lnTo>
                        <a:pt x="132" y="36"/>
                      </a:lnTo>
                      <a:lnTo>
                        <a:pt x="142" y="46"/>
                      </a:lnTo>
                      <a:lnTo>
                        <a:pt x="146" y="64"/>
                      </a:lnTo>
                      <a:lnTo>
                        <a:pt x="108" y="64"/>
                      </a:lnTo>
                      <a:lnTo>
                        <a:pt x="78" y="64"/>
                      </a:lnTo>
                      <a:lnTo>
                        <a:pt x="52" y="68"/>
                      </a:lnTo>
                      <a:lnTo>
                        <a:pt x="30" y="74"/>
                      </a:lnTo>
                      <a:lnTo>
                        <a:pt x="14" y="84"/>
                      </a:lnTo>
                      <a:lnTo>
                        <a:pt x="4" y="100"/>
                      </a:lnTo>
                      <a:lnTo>
                        <a:pt x="0" y="122"/>
                      </a:lnTo>
                      <a:lnTo>
                        <a:pt x="2" y="136"/>
                      </a:lnTo>
                      <a:lnTo>
                        <a:pt x="10" y="150"/>
                      </a:lnTo>
                      <a:lnTo>
                        <a:pt x="24" y="160"/>
                      </a:lnTo>
                      <a:lnTo>
                        <a:pt x="46" y="168"/>
                      </a:lnTo>
                      <a:lnTo>
                        <a:pt x="74" y="170"/>
                      </a:lnTo>
                      <a:lnTo>
                        <a:pt x="104" y="168"/>
                      </a:lnTo>
                      <a:lnTo>
                        <a:pt x="128" y="158"/>
                      </a:lnTo>
                      <a:lnTo>
                        <a:pt x="150" y="142"/>
                      </a:lnTo>
                      <a:lnTo>
                        <a:pt x="150" y="154"/>
                      </a:lnTo>
                      <a:lnTo>
                        <a:pt x="150" y="164"/>
                      </a:lnTo>
                      <a:lnTo>
                        <a:pt x="196" y="164"/>
                      </a:lnTo>
                      <a:lnTo>
                        <a:pt x="194" y="150"/>
                      </a:lnTo>
                      <a:lnTo>
                        <a:pt x="194" y="134"/>
                      </a:lnTo>
                      <a:lnTo>
                        <a:pt x="194" y="68"/>
                      </a:lnTo>
                      <a:close/>
                      <a:moveTo>
                        <a:pt x="146" y="92"/>
                      </a:moveTo>
                      <a:lnTo>
                        <a:pt x="142" y="112"/>
                      </a:lnTo>
                      <a:lnTo>
                        <a:pt x="132" y="126"/>
                      </a:lnTo>
                      <a:lnTo>
                        <a:pt x="116" y="136"/>
                      </a:lnTo>
                      <a:lnTo>
                        <a:pt x="100" y="142"/>
                      </a:lnTo>
                      <a:lnTo>
                        <a:pt x="86" y="144"/>
                      </a:lnTo>
                      <a:lnTo>
                        <a:pt x="68" y="142"/>
                      </a:lnTo>
                      <a:lnTo>
                        <a:pt x="58" y="136"/>
                      </a:lnTo>
                      <a:lnTo>
                        <a:pt x="52" y="128"/>
                      </a:lnTo>
                      <a:lnTo>
                        <a:pt x="50" y="118"/>
                      </a:lnTo>
                      <a:lnTo>
                        <a:pt x="54" y="106"/>
                      </a:lnTo>
                      <a:lnTo>
                        <a:pt x="64" y="98"/>
                      </a:lnTo>
                      <a:lnTo>
                        <a:pt x="82" y="94"/>
                      </a:lnTo>
                      <a:lnTo>
                        <a:pt x="106" y="92"/>
                      </a:lnTo>
                      <a:lnTo>
                        <a:pt x="146" y="92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</p:grpSp>
        </p:grpSp>
      </p:grpSp>
      <p:sp>
        <p:nvSpPr>
          <p:cNvPr id="11273" name="Freeform 38"/>
          <p:cNvSpPr>
            <a:spLocks/>
          </p:cNvSpPr>
          <p:nvPr/>
        </p:nvSpPr>
        <p:spPr bwMode="auto">
          <a:xfrm>
            <a:off x="2268538" y="1588"/>
            <a:ext cx="4614862" cy="723900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1274" name="Oval 60"/>
          <p:cNvSpPr>
            <a:spLocks noChangeArrowheads="1"/>
          </p:cNvSpPr>
          <p:nvPr/>
        </p:nvSpPr>
        <p:spPr bwMode="auto">
          <a:xfrm flipH="1">
            <a:off x="266700" y="6318250"/>
            <a:ext cx="257175" cy="254000"/>
          </a:xfrm>
          <a:prstGeom prst="ellipse">
            <a:avLst/>
          </a:prstGeom>
          <a:solidFill>
            <a:srgbClr val="0099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1275" name="Oval 61"/>
          <p:cNvSpPr>
            <a:spLocks noChangeArrowheads="1"/>
          </p:cNvSpPr>
          <p:nvPr/>
        </p:nvSpPr>
        <p:spPr bwMode="auto">
          <a:xfrm flipH="1">
            <a:off x="250825" y="6302375"/>
            <a:ext cx="288925" cy="285750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1276" name="Text Box 62"/>
          <p:cNvSpPr txBox="1">
            <a:spLocks noChangeArrowheads="1"/>
          </p:cNvSpPr>
          <p:nvPr/>
        </p:nvSpPr>
        <p:spPr bwMode="auto">
          <a:xfrm>
            <a:off x="204788" y="6302375"/>
            <a:ext cx="3413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r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fld id="{A07DF059-1C2A-4A66-BB5F-BB71529D1C7C}" type="slidenum">
              <a:rPr lang="it-IT" sz="1200" b="1">
                <a:solidFill>
                  <a:srgbClr val="FFFFFF"/>
                </a:solidFill>
                <a:latin typeface="Arial Narrow" pitchFamily="34" charset="0"/>
              </a:rPr>
              <a:pPr marL="174625" indent="-174625" algn="r" fontAlgn="base"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</a:pPr>
              <a:t>3</a:t>
            </a:fld>
            <a:endParaRPr lang="it-IT" sz="12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1277" name="Oval 70"/>
          <p:cNvSpPr>
            <a:spLocks noChangeArrowheads="1"/>
          </p:cNvSpPr>
          <p:nvPr/>
        </p:nvSpPr>
        <p:spPr bwMode="auto">
          <a:xfrm>
            <a:off x="1522413" y="3619500"/>
            <a:ext cx="2762250" cy="2762250"/>
          </a:xfrm>
          <a:prstGeom prst="ellipse">
            <a:avLst/>
          </a:prstGeom>
          <a:noFill/>
          <a:ln w="12700" algn="ctr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1278" name="Oval 75"/>
          <p:cNvSpPr>
            <a:spLocks noChangeArrowheads="1"/>
          </p:cNvSpPr>
          <p:nvPr/>
        </p:nvSpPr>
        <p:spPr bwMode="auto">
          <a:xfrm>
            <a:off x="1757363" y="1052513"/>
            <a:ext cx="1301750" cy="1300162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grpSp>
        <p:nvGrpSpPr>
          <p:cNvPr id="19" name="Group 81"/>
          <p:cNvGrpSpPr>
            <a:grpSpLocks/>
          </p:cNvGrpSpPr>
          <p:nvPr/>
        </p:nvGrpSpPr>
        <p:grpSpPr bwMode="auto">
          <a:xfrm>
            <a:off x="6048375" y="1052513"/>
            <a:ext cx="1301750" cy="1300162"/>
            <a:chOff x="389" y="1032"/>
            <a:chExt cx="1402" cy="1400"/>
          </a:xfrm>
        </p:grpSpPr>
        <p:sp>
          <p:nvSpPr>
            <p:cNvPr id="11290" name="Oval 78"/>
            <p:cNvSpPr>
              <a:spLocks noChangeArrowheads="1"/>
            </p:cNvSpPr>
            <p:nvPr/>
          </p:nvSpPr>
          <p:spPr bwMode="auto">
            <a:xfrm>
              <a:off x="414" y="1057"/>
              <a:ext cx="1345" cy="1343"/>
            </a:xfrm>
            <a:prstGeom prst="ellipse">
              <a:avLst/>
            </a:prstGeom>
            <a:solidFill>
              <a:srgbClr val="0099CC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</a:pPr>
              <a:endParaRPr lang="it-IT" sz="1400">
                <a:solidFill>
                  <a:srgbClr val="666666"/>
                </a:solidFill>
              </a:endParaRPr>
            </a:p>
          </p:txBody>
        </p:sp>
        <p:sp>
          <p:nvSpPr>
            <p:cNvPr id="11291" name="Oval 79"/>
            <p:cNvSpPr>
              <a:spLocks noChangeArrowheads="1"/>
            </p:cNvSpPr>
            <p:nvPr/>
          </p:nvSpPr>
          <p:spPr bwMode="auto">
            <a:xfrm>
              <a:off x="389" y="1032"/>
              <a:ext cx="1402" cy="1400"/>
            </a:xfrm>
            <a:prstGeom prst="ellipse">
              <a:avLst/>
            </a:prstGeom>
            <a:noFill/>
            <a:ln w="12700" algn="ctr">
              <a:solidFill>
                <a:srgbClr val="DDDDDD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</a:pPr>
              <a:endParaRPr lang="it-IT" sz="1400">
                <a:solidFill>
                  <a:srgbClr val="666666"/>
                </a:solidFill>
              </a:endParaRPr>
            </a:p>
          </p:txBody>
        </p:sp>
        <p:pic>
          <p:nvPicPr>
            <p:cNvPr id="11292" name="Picture 80" descr="twitter-png-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1" y="1117"/>
              <a:ext cx="1233" cy="1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" name="Figura a mano libera 80"/>
          <p:cNvSpPr/>
          <p:nvPr/>
        </p:nvSpPr>
        <p:spPr bwMode="auto">
          <a:xfrm>
            <a:off x="2335213" y="2363788"/>
            <a:ext cx="601662" cy="1187450"/>
          </a:xfrm>
          <a:custGeom>
            <a:avLst/>
            <a:gdLst>
              <a:gd name="connsiteX0" fmla="*/ 63335 w 601683"/>
              <a:gd name="connsiteY0" fmla="*/ 0 h 1187532"/>
              <a:gd name="connsiteX1" fmla="*/ 75210 w 601683"/>
              <a:gd name="connsiteY1" fmla="*/ 368135 h 1187532"/>
              <a:gd name="connsiteX2" fmla="*/ 514597 w 601683"/>
              <a:gd name="connsiteY2" fmla="*/ 439387 h 1187532"/>
              <a:gd name="connsiteX3" fmla="*/ 597724 w 601683"/>
              <a:gd name="connsiteY3" fmla="*/ 1187532 h 118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683" h="1187532">
                <a:moveTo>
                  <a:pt x="63335" y="0"/>
                </a:moveTo>
                <a:cubicBezTo>
                  <a:pt x="31667" y="147452"/>
                  <a:pt x="0" y="294904"/>
                  <a:pt x="75210" y="368135"/>
                </a:cubicBezTo>
                <a:cubicBezTo>
                  <a:pt x="150420" y="441366"/>
                  <a:pt x="427511" y="302821"/>
                  <a:pt x="514597" y="439387"/>
                </a:cubicBezTo>
                <a:cubicBezTo>
                  <a:pt x="601683" y="575953"/>
                  <a:pt x="599703" y="881742"/>
                  <a:pt x="597724" y="1187532"/>
                </a:cubicBezTo>
              </a:path>
            </a:pathLst>
          </a:custGeom>
          <a:noFill/>
          <a:ln w="9525" cap="rnd" cmpd="sng" algn="ctr">
            <a:solidFill>
              <a:schemeClr val="bg1">
                <a:lumMod val="7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83" name="Figura a mano libera 82"/>
          <p:cNvSpPr/>
          <p:nvPr/>
        </p:nvSpPr>
        <p:spPr bwMode="auto">
          <a:xfrm>
            <a:off x="2921000" y="2276475"/>
            <a:ext cx="3306763" cy="1262063"/>
          </a:xfrm>
          <a:custGeom>
            <a:avLst/>
            <a:gdLst>
              <a:gd name="connsiteX0" fmla="*/ 3811979 w 3811979"/>
              <a:gd name="connsiteY0" fmla="*/ 0 h 1175657"/>
              <a:gd name="connsiteX1" fmla="*/ 2790701 w 3811979"/>
              <a:gd name="connsiteY1" fmla="*/ 415636 h 1175657"/>
              <a:gd name="connsiteX2" fmla="*/ 973776 w 3811979"/>
              <a:gd name="connsiteY2" fmla="*/ 463137 h 1175657"/>
              <a:gd name="connsiteX3" fmla="*/ 0 w 3811979"/>
              <a:gd name="connsiteY3" fmla="*/ 1175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1979" h="1175657">
                <a:moveTo>
                  <a:pt x="3811979" y="0"/>
                </a:moveTo>
                <a:cubicBezTo>
                  <a:pt x="3537857" y="169223"/>
                  <a:pt x="3263735" y="338447"/>
                  <a:pt x="2790701" y="415636"/>
                </a:cubicBezTo>
                <a:cubicBezTo>
                  <a:pt x="2317667" y="492825"/>
                  <a:pt x="1438893" y="336467"/>
                  <a:pt x="973776" y="463137"/>
                </a:cubicBezTo>
                <a:cubicBezTo>
                  <a:pt x="508659" y="589807"/>
                  <a:pt x="254329" y="882732"/>
                  <a:pt x="0" y="1175657"/>
                </a:cubicBezTo>
              </a:path>
            </a:pathLst>
          </a:cu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oval" w="med" len="med"/>
            <a:tailEnd type="none" w="med" len="med"/>
          </a:ln>
          <a:effectLst/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1282" name="Figura a mano libera 83"/>
          <p:cNvSpPr>
            <a:spLocks/>
          </p:cNvSpPr>
          <p:nvPr/>
        </p:nvSpPr>
        <p:spPr bwMode="auto">
          <a:xfrm>
            <a:off x="6162675" y="2363788"/>
            <a:ext cx="582613" cy="1174750"/>
          </a:xfrm>
          <a:custGeom>
            <a:avLst/>
            <a:gdLst>
              <a:gd name="T0" fmla="*/ 594306 w 581890"/>
              <a:gd name="T1" fmla="*/ 0 h 1175657"/>
              <a:gd name="T2" fmla="*/ 363859 w 581890"/>
              <a:gd name="T3" fmla="*/ 480540 h 1175657"/>
              <a:gd name="T4" fmla="*/ 60643 w 581890"/>
              <a:gd name="T5" fmla="*/ 785274 h 1175657"/>
              <a:gd name="T6" fmla="*/ 0 w 581890"/>
              <a:gd name="T7" fmla="*/ 1160332 h 1175657"/>
              <a:gd name="T8" fmla="*/ 0 60000 65536"/>
              <a:gd name="T9" fmla="*/ 0 60000 65536"/>
              <a:gd name="T10" fmla="*/ 0 60000 65536"/>
              <a:gd name="T11" fmla="*/ 0 60000 65536"/>
              <a:gd name="T12" fmla="*/ 0 w 581890"/>
              <a:gd name="T13" fmla="*/ 0 h 1175657"/>
              <a:gd name="T14" fmla="*/ 581890 w 581890"/>
              <a:gd name="T15" fmla="*/ 1175657 h 11756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1890" h="1175657">
                <a:moveTo>
                  <a:pt x="581890" y="0"/>
                </a:moveTo>
                <a:cubicBezTo>
                  <a:pt x="512617" y="177140"/>
                  <a:pt x="443345" y="354280"/>
                  <a:pt x="356259" y="486888"/>
                </a:cubicBezTo>
                <a:cubicBezTo>
                  <a:pt x="269173" y="619496"/>
                  <a:pt x="118752" y="680851"/>
                  <a:pt x="59376" y="795646"/>
                </a:cubicBezTo>
                <a:cubicBezTo>
                  <a:pt x="0" y="910441"/>
                  <a:pt x="0" y="1043049"/>
                  <a:pt x="0" y="1175657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5003800" y="4560888"/>
            <a:ext cx="2452688" cy="1385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808080">
                    <a:lumMod val="75000"/>
                  </a:srgbClr>
                </a:solidFill>
                <a:latin typeface="Arial Narrow" pitchFamily="34" charset="0"/>
              </a:rPr>
              <a:t>Utilizzo i contenuti di una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u="sng" dirty="0">
                <a:solidFill>
                  <a:srgbClr val="808080">
                    <a:lumMod val="75000"/>
                  </a:srgbClr>
                </a:solidFill>
                <a:latin typeface="Arial Narrow" pitchFamily="34" charset="0"/>
              </a:rPr>
              <a:t>community già attiva su </a:t>
            </a:r>
            <a:r>
              <a:rPr lang="it-IT" sz="1400" b="1" u="sng" dirty="0" err="1">
                <a:solidFill>
                  <a:srgbClr val="808080">
                    <a:lumMod val="75000"/>
                  </a:srgbClr>
                </a:solidFill>
                <a:latin typeface="Arial Narrow" pitchFamily="34" charset="0"/>
              </a:rPr>
              <a:t>Twitter</a:t>
            </a:r>
            <a:r>
              <a:rPr lang="it-IT" sz="1400" b="1" u="sng" dirty="0">
                <a:solidFill>
                  <a:srgbClr val="808080">
                    <a:lumMod val="75000"/>
                  </a:srgbClr>
                </a:solidFill>
                <a:latin typeface="Arial Narrow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808080">
                    <a:lumMod val="75000"/>
                  </a:srgbClr>
                </a:solidFill>
                <a:latin typeface="Arial Narrow" pitchFamily="34" charset="0"/>
              </a:rPr>
              <a:t>(specifico </a:t>
            </a:r>
            <a:r>
              <a:rPr lang="it-IT" sz="1400" b="1" dirty="0" err="1">
                <a:solidFill>
                  <a:srgbClr val="808080">
                    <a:lumMod val="75000"/>
                  </a:srgbClr>
                </a:solidFill>
                <a:latin typeface="Arial Narrow" pitchFamily="34" charset="0"/>
              </a:rPr>
              <a:t>hashtag</a:t>
            </a:r>
            <a:r>
              <a:rPr lang="it-IT" sz="1400" b="1" dirty="0">
                <a:solidFill>
                  <a:srgbClr val="808080">
                    <a:lumMod val="75000"/>
                  </a:srgbClr>
                </a:solidFill>
                <a:latin typeface="Arial Narrow" pitchFamily="34" charset="0"/>
              </a:rPr>
              <a:t>) per fare una comunicazione sugli LCD sempre aggiornata e dal basso (creata dai consumatori</a:t>
            </a:r>
            <a:r>
              <a:rPr lang="it-IT" sz="1400" b="1" dirty="0">
                <a:solidFill>
                  <a:srgbClr val="003053">
                    <a:lumMod val="75000"/>
                    <a:lumOff val="25000"/>
                  </a:srgbClr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58" name="CasellaDiTesto 74"/>
          <p:cNvSpPr txBox="1">
            <a:spLocks noChangeArrowheads="1"/>
          </p:cNvSpPr>
          <p:nvPr/>
        </p:nvSpPr>
        <p:spPr bwMode="auto">
          <a:xfrm>
            <a:off x="5364163" y="3862388"/>
            <a:ext cx="563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it-IT" sz="3600" b="1" dirty="0">
                <a:solidFill>
                  <a:srgbClr val="808080">
                    <a:lumMod val="75000"/>
                  </a:srgbClr>
                </a:solidFill>
                <a:latin typeface="Arial Narrow" pitchFamily="34" charset="0"/>
              </a:rPr>
              <a:t>B.</a:t>
            </a:r>
          </a:p>
        </p:txBody>
      </p:sp>
      <p:pic>
        <p:nvPicPr>
          <p:cNvPr id="11285" name="Picture 67" descr="3-4occhiali"/>
          <p:cNvPicPr>
            <a:picLocks noChangeAspect="1" noChangeArrowheads="1"/>
          </p:cNvPicPr>
          <p:nvPr/>
        </p:nvPicPr>
        <p:blipFill>
          <a:blip r:embed="rId3" cstate="print"/>
          <a:srcRect b="8359"/>
          <a:stretch>
            <a:fillRect/>
          </a:stretch>
        </p:blipFill>
        <p:spPr bwMode="auto">
          <a:xfrm>
            <a:off x="5837238" y="3284538"/>
            <a:ext cx="7508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77"/>
          <p:cNvGrpSpPr>
            <a:grpSpLocks/>
          </p:cNvGrpSpPr>
          <p:nvPr/>
        </p:nvGrpSpPr>
        <p:grpSpPr bwMode="auto">
          <a:xfrm>
            <a:off x="1763713" y="1052513"/>
            <a:ext cx="1301750" cy="1300162"/>
            <a:chOff x="3927" y="1032"/>
            <a:chExt cx="1402" cy="1400"/>
          </a:xfrm>
        </p:grpSpPr>
        <p:sp>
          <p:nvSpPr>
            <p:cNvPr id="11287" name="Oval 74"/>
            <p:cNvSpPr>
              <a:spLocks noChangeArrowheads="1"/>
            </p:cNvSpPr>
            <p:nvPr/>
          </p:nvSpPr>
          <p:spPr bwMode="auto">
            <a:xfrm>
              <a:off x="3952" y="1057"/>
              <a:ext cx="1345" cy="1343"/>
            </a:xfrm>
            <a:prstGeom prst="ellipse">
              <a:avLst/>
            </a:prstGeom>
            <a:solidFill>
              <a:srgbClr val="E10B5C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</a:pPr>
              <a:endParaRPr lang="it-IT" sz="1400">
                <a:solidFill>
                  <a:srgbClr val="666666"/>
                </a:solidFill>
              </a:endParaRPr>
            </a:p>
          </p:txBody>
        </p:sp>
        <p:sp>
          <p:nvSpPr>
            <p:cNvPr id="11288" name="Oval 75"/>
            <p:cNvSpPr>
              <a:spLocks noChangeArrowheads="1"/>
            </p:cNvSpPr>
            <p:nvPr/>
          </p:nvSpPr>
          <p:spPr bwMode="auto">
            <a:xfrm>
              <a:off x="3927" y="1032"/>
              <a:ext cx="1402" cy="1400"/>
            </a:xfrm>
            <a:prstGeom prst="ellipse">
              <a:avLst/>
            </a:prstGeom>
            <a:noFill/>
            <a:ln w="12700" algn="ctr">
              <a:solidFill>
                <a:srgbClr val="DDDDDD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</a:pPr>
              <a:endParaRPr lang="it-IT" sz="1400">
                <a:solidFill>
                  <a:srgbClr val="666666"/>
                </a:solidFill>
              </a:endParaRPr>
            </a:p>
          </p:txBody>
        </p:sp>
        <p:pic>
          <p:nvPicPr>
            <p:cNvPr id="11289" name="Picture 76" descr="sms-bulk-sms-text-message-marki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4" y="1155"/>
              <a:ext cx="1044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8529638" cy="444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1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5336147-EF82-4755-907D-A259E54F655D}" type="slidenum">
              <a:rPr lang="it-IT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it-IT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46050" y="165100"/>
            <a:ext cx="8837613" cy="6518275"/>
          </a:xfrm>
          <a:prstGeom prst="rect">
            <a:avLst/>
          </a:prstGeom>
          <a:noFill/>
          <a:ln w="12700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2293" name="Freeform 4"/>
          <p:cNvSpPr>
            <a:spLocks/>
          </p:cNvSpPr>
          <p:nvPr/>
        </p:nvSpPr>
        <p:spPr bwMode="auto">
          <a:xfrm>
            <a:off x="2124075" y="-3175"/>
            <a:ext cx="4895850" cy="620713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2124075" y="74613"/>
            <a:ext cx="48958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b="1">
                <a:solidFill>
                  <a:srgbClr val="666666"/>
                </a:solidFill>
                <a:latin typeface="Arial Narrow" pitchFamily="34" charset="0"/>
              </a:rPr>
              <a:t>Cosa accadrà</a:t>
            </a:r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7596188" y="6237288"/>
            <a:ext cx="1157287" cy="293687"/>
            <a:chOff x="4649" y="3976"/>
            <a:chExt cx="995" cy="252"/>
          </a:xfrm>
        </p:grpSpPr>
        <p:grpSp>
          <p:nvGrpSpPr>
            <p:cNvPr id="5" name="Group 3"/>
            <p:cNvGrpSpPr>
              <a:grpSpLocks noChangeAspect="1"/>
            </p:cNvGrpSpPr>
            <p:nvPr/>
          </p:nvGrpSpPr>
          <p:grpSpPr bwMode="auto">
            <a:xfrm>
              <a:off x="4649" y="3976"/>
              <a:ext cx="995" cy="151"/>
              <a:chOff x="120" y="1478"/>
              <a:chExt cx="5514" cy="814"/>
            </a:xfrm>
          </p:grpSpPr>
          <p:sp>
            <p:nvSpPr>
              <p:cNvPr id="27" name="Freeform 4"/>
              <p:cNvSpPr>
                <a:spLocks noEditPoints="1"/>
              </p:cNvSpPr>
              <p:nvPr/>
            </p:nvSpPr>
            <p:spPr bwMode="auto">
              <a:xfrm>
                <a:off x="1958" y="1493"/>
                <a:ext cx="696" cy="786"/>
              </a:xfrm>
              <a:custGeom>
                <a:avLst/>
                <a:gdLst/>
                <a:ahLst/>
                <a:cxnLst>
                  <a:cxn ang="0">
                    <a:pos x="0" y="782"/>
                  </a:cxn>
                  <a:cxn ang="0">
                    <a:pos x="336" y="782"/>
                  </a:cxn>
                  <a:cxn ang="0">
                    <a:pos x="398" y="778"/>
                  </a:cxn>
                  <a:cxn ang="0">
                    <a:pos x="454" y="766"/>
                  </a:cxn>
                  <a:cxn ang="0">
                    <a:pos x="504" y="746"/>
                  </a:cxn>
                  <a:cxn ang="0">
                    <a:pos x="548" y="720"/>
                  </a:cxn>
                  <a:cxn ang="0">
                    <a:pos x="586" y="688"/>
                  </a:cxn>
                  <a:cxn ang="0">
                    <a:pos x="618" y="650"/>
                  </a:cxn>
                  <a:cxn ang="0">
                    <a:pos x="646" y="606"/>
                  </a:cxn>
                  <a:cxn ang="0">
                    <a:pos x="666" y="558"/>
                  </a:cxn>
                  <a:cxn ang="0">
                    <a:pos x="680" y="504"/>
                  </a:cxn>
                  <a:cxn ang="0">
                    <a:pos x="688" y="448"/>
                  </a:cxn>
                  <a:cxn ang="0">
                    <a:pos x="692" y="386"/>
                  </a:cxn>
                  <a:cxn ang="0">
                    <a:pos x="688" y="320"/>
                  </a:cxn>
                  <a:cxn ang="0">
                    <a:pos x="676" y="258"/>
                  </a:cxn>
                  <a:cxn ang="0">
                    <a:pos x="660" y="204"/>
                  </a:cxn>
                  <a:cxn ang="0">
                    <a:pos x="636" y="156"/>
                  </a:cxn>
                  <a:cxn ang="0">
                    <a:pos x="606" y="114"/>
                  </a:cxn>
                  <a:cxn ang="0">
                    <a:pos x="572" y="80"/>
                  </a:cxn>
                  <a:cxn ang="0">
                    <a:pos x="532" y="50"/>
                  </a:cxn>
                  <a:cxn ang="0">
                    <a:pos x="490" y="28"/>
                  </a:cxn>
                  <a:cxn ang="0">
                    <a:pos x="442" y="12"/>
                  </a:cxn>
                  <a:cxn ang="0">
                    <a:pos x="390" y="4"/>
                  </a:cxn>
                  <a:cxn ang="0">
                    <a:pos x="336" y="0"/>
                  </a:cxn>
                  <a:cxn ang="0">
                    <a:pos x="0" y="0"/>
                  </a:cxn>
                  <a:cxn ang="0">
                    <a:pos x="0" y="782"/>
                  </a:cxn>
                  <a:cxn ang="0">
                    <a:pos x="172" y="144"/>
                  </a:cxn>
                  <a:cxn ang="0">
                    <a:pos x="294" y="144"/>
                  </a:cxn>
                  <a:cxn ang="0">
                    <a:pos x="342" y="148"/>
                  </a:cxn>
                  <a:cxn ang="0">
                    <a:pos x="382" y="156"/>
                  </a:cxn>
                  <a:cxn ang="0">
                    <a:pos x="418" y="170"/>
                  </a:cxn>
                  <a:cxn ang="0">
                    <a:pos x="448" y="190"/>
                  </a:cxn>
                  <a:cxn ang="0">
                    <a:pos x="470" y="214"/>
                  </a:cxn>
                  <a:cxn ang="0">
                    <a:pos x="490" y="244"/>
                  </a:cxn>
                  <a:cxn ang="0">
                    <a:pos x="504" y="278"/>
                  </a:cxn>
                  <a:cxn ang="0">
                    <a:pos x="512" y="316"/>
                  </a:cxn>
                  <a:cxn ang="0">
                    <a:pos x="518" y="358"/>
                  </a:cxn>
                  <a:cxn ang="0">
                    <a:pos x="520" y="404"/>
                  </a:cxn>
                  <a:cxn ang="0">
                    <a:pos x="516" y="456"/>
                  </a:cxn>
                  <a:cxn ang="0">
                    <a:pos x="506" y="502"/>
                  </a:cxn>
                  <a:cxn ang="0">
                    <a:pos x="492" y="540"/>
                  </a:cxn>
                  <a:cxn ang="0">
                    <a:pos x="470" y="572"/>
                  </a:cxn>
                  <a:cxn ang="0">
                    <a:pos x="446" y="596"/>
                  </a:cxn>
                  <a:cxn ang="0">
                    <a:pos x="420" y="616"/>
                  </a:cxn>
                  <a:cxn ang="0">
                    <a:pos x="390" y="628"/>
                  </a:cxn>
                  <a:cxn ang="0">
                    <a:pos x="358" y="636"/>
                  </a:cxn>
                  <a:cxn ang="0">
                    <a:pos x="324" y="638"/>
                  </a:cxn>
                  <a:cxn ang="0">
                    <a:pos x="172" y="638"/>
                  </a:cxn>
                  <a:cxn ang="0">
                    <a:pos x="172" y="144"/>
                  </a:cxn>
                </a:cxnLst>
                <a:rect l="0" t="0" r="r" b="b"/>
                <a:pathLst>
                  <a:path w="692" h="782">
                    <a:moveTo>
                      <a:pt x="0" y="782"/>
                    </a:moveTo>
                    <a:lnTo>
                      <a:pt x="336" y="782"/>
                    </a:lnTo>
                    <a:lnTo>
                      <a:pt x="398" y="778"/>
                    </a:lnTo>
                    <a:lnTo>
                      <a:pt x="454" y="766"/>
                    </a:lnTo>
                    <a:lnTo>
                      <a:pt x="504" y="746"/>
                    </a:lnTo>
                    <a:lnTo>
                      <a:pt x="548" y="720"/>
                    </a:lnTo>
                    <a:lnTo>
                      <a:pt x="586" y="688"/>
                    </a:lnTo>
                    <a:lnTo>
                      <a:pt x="618" y="650"/>
                    </a:lnTo>
                    <a:lnTo>
                      <a:pt x="646" y="606"/>
                    </a:lnTo>
                    <a:lnTo>
                      <a:pt x="666" y="558"/>
                    </a:lnTo>
                    <a:lnTo>
                      <a:pt x="680" y="504"/>
                    </a:lnTo>
                    <a:lnTo>
                      <a:pt x="688" y="448"/>
                    </a:lnTo>
                    <a:lnTo>
                      <a:pt x="692" y="386"/>
                    </a:lnTo>
                    <a:lnTo>
                      <a:pt x="688" y="320"/>
                    </a:lnTo>
                    <a:lnTo>
                      <a:pt x="676" y="258"/>
                    </a:lnTo>
                    <a:lnTo>
                      <a:pt x="660" y="204"/>
                    </a:lnTo>
                    <a:lnTo>
                      <a:pt x="636" y="156"/>
                    </a:lnTo>
                    <a:lnTo>
                      <a:pt x="606" y="114"/>
                    </a:lnTo>
                    <a:lnTo>
                      <a:pt x="572" y="80"/>
                    </a:lnTo>
                    <a:lnTo>
                      <a:pt x="532" y="50"/>
                    </a:lnTo>
                    <a:lnTo>
                      <a:pt x="490" y="28"/>
                    </a:lnTo>
                    <a:lnTo>
                      <a:pt x="442" y="12"/>
                    </a:lnTo>
                    <a:lnTo>
                      <a:pt x="390" y="4"/>
                    </a:lnTo>
                    <a:lnTo>
                      <a:pt x="336" y="0"/>
                    </a:lnTo>
                    <a:lnTo>
                      <a:pt x="0" y="0"/>
                    </a:lnTo>
                    <a:lnTo>
                      <a:pt x="0" y="782"/>
                    </a:lnTo>
                    <a:close/>
                    <a:moveTo>
                      <a:pt x="172" y="144"/>
                    </a:moveTo>
                    <a:lnTo>
                      <a:pt x="294" y="144"/>
                    </a:lnTo>
                    <a:lnTo>
                      <a:pt x="342" y="148"/>
                    </a:lnTo>
                    <a:lnTo>
                      <a:pt x="382" y="156"/>
                    </a:lnTo>
                    <a:lnTo>
                      <a:pt x="418" y="170"/>
                    </a:lnTo>
                    <a:lnTo>
                      <a:pt x="448" y="190"/>
                    </a:lnTo>
                    <a:lnTo>
                      <a:pt x="470" y="214"/>
                    </a:lnTo>
                    <a:lnTo>
                      <a:pt x="490" y="244"/>
                    </a:lnTo>
                    <a:lnTo>
                      <a:pt x="504" y="278"/>
                    </a:lnTo>
                    <a:lnTo>
                      <a:pt x="512" y="316"/>
                    </a:lnTo>
                    <a:lnTo>
                      <a:pt x="518" y="358"/>
                    </a:lnTo>
                    <a:lnTo>
                      <a:pt x="520" y="404"/>
                    </a:lnTo>
                    <a:lnTo>
                      <a:pt x="516" y="456"/>
                    </a:lnTo>
                    <a:lnTo>
                      <a:pt x="506" y="502"/>
                    </a:lnTo>
                    <a:lnTo>
                      <a:pt x="492" y="540"/>
                    </a:lnTo>
                    <a:lnTo>
                      <a:pt x="470" y="572"/>
                    </a:lnTo>
                    <a:lnTo>
                      <a:pt x="446" y="596"/>
                    </a:lnTo>
                    <a:lnTo>
                      <a:pt x="420" y="616"/>
                    </a:lnTo>
                    <a:lnTo>
                      <a:pt x="390" y="628"/>
                    </a:lnTo>
                    <a:lnTo>
                      <a:pt x="358" y="636"/>
                    </a:lnTo>
                    <a:lnTo>
                      <a:pt x="324" y="638"/>
                    </a:lnTo>
                    <a:lnTo>
                      <a:pt x="172" y="638"/>
                    </a:lnTo>
                    <a:lnTo>
                      <a:pt x="172" y="14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2684" y="1691"/>
                <a:ext cx="567" cy="602"/>
              </a:xfrm>
              <a:custGeom>
                <a:avLst/>
                <a:gdLst/>
                <a:ahLst/>
                <a:cxnLst>
                  <a:cxn ang="0">
                    <a:pos x="564" y="286"/>
                  </a:cxn>
                  <a:cxn ang="0">
                    <a:pos x="546" y="188"/>
                  </a:cxn>
                  <a:cxn ang="0">
                    <a:pos x="504" y="104"/>
                  </a:cxn>
                  <a:cxn ang="0">
                    <a:pos x="436" y="40"/>
                  </a:cxn>
                  <a:cxn ang="0">
                    <a:pos x="344" y="6"/>
                  </a:cxn>
                  <a:cxn ang="0">
                    <a:pos x="234" y="6"/>
                  </a:cxn>
                  <a:cxn ang="0">
                    <a:pos x="138" y="40"/>
                  </a:cxn>
                  <a:cxn ang="0">
                    <a:pos x="64" y="106"/>
                  </a:cxn>
                  <a:cxn ang="0">
                    <a:pos x="18" y="194"/>
                  </a:cxn>
                  <a:cxn ang="0">
                    <a:pos x="0" y="300"/>
                  </a:cxn>
                  <a:cxn ang="0">
                    <a:pos x="16" y="408"/>
                  </a:cxn>
                  <a:cxn ang="0">
                    <a:pos x="62" y="496"/>
                  </a:cxn>
                  <a:cxn ang="0">
                    <a:pos x="136" y="560"/>
                  </a:cxn>
                  <a:cxn ang="0">
                    <a:pos x="232" y="594"/>
                  </a:cxn>
                  <a:cxn ang="0">
                    <a:pos x="342" y="594"/>
                  </a:cxn>
                  <a:cxn ang="0">
                    <a:pos x="434" y="564"/>
                  </a:cxn>
                  <a:cxn ang="0">
                    <a:pos x="506" y="504"/>
                  </a:cxn>
                  <a:cxn ang="0">
                    <a:pos x="554" y="406"/>
                  </a:cxn>
                  <a:cxn ang="0">
                    <a:pos x="408" y="428"/>
                  </a:cxn>
                  <a:cxn ang="0">
                    <a:pos x="362" y="464"/>
                  </a:cxn>
                  <a:cxn ang="0">
                    <a:pos x="296" y="480"/>
                  </a:cxn>
                  <a:cxn ang="0">
                    <a:pos x="230" y="470"/>
                  </a:cxn>
                  <a:cxn ang="0">
                    <a:pos x="186" y="434"/>
                  </a:cxn>
                  <a:cxn ang="0">
                    <a:pos x="160" y="376"/>
                  </a:cxn>
                  <a:cxn ang="0">
                    <a:pos x="564" y="336"/>
                  </a:cxn>
                  <a:cxn ang="0">
                    <a:pos x="158" y="220"/>
                  </a:cxn>
                  <a:cxn ang="0">
                    <a:pos x="172" y="180"/>
                  </a:cxn>
                  <a:cxn ang="0">
                    <a:pos x="202" y="144"/>
                  </a:cxn>
                  <a:cxn ang="0">
                    <a:pos x="252" y="122"/>
                  </a:cxn>
                  <a:cxn ang="0">
                    <a:pos x="320" y="122"/>
                  </a:cxn>
                  <a:cxn ang="0">
                    <a:pos x="370" y="148"/>
                  </a:cxn>
                  <a:cxn ang="0">
                    <a:pos x="400" y="202"/>
                  </a:cxn>
                  <a:cxn ang="0">
                    <a:pos x="156" y="238"/>
                  </a:cxn>
                </a:cxnLst>
                <a:rect l="0" t="0" r="r" b="b"/>
                <a:pathLst>
                  <a:path w="564" h="598">
                    <a:moveTo>
                      <a:pt x="564" y="336"/>
                    </a:moveTo>
                    <a:lnTo>
                      <a:pt x="564" y="286"/>
                    </a:lnTo>
                    <a:lnTo>
                      <a:pt x="558" y="234"/>
                    </a:lnTo>
                    <a:lnTo>
                      <a:pt x="546" y="188"/>
                    </a:lnTo>
                    <a:lnTo>
                      <a:pt x="528" y="144"/>
                    </a:lnTo>
                    <a:lnTo>
                      <a:pt x="504" y="104"/>
                    </a:lnTo>
                    <a:lnTo>
                      <a:pt x="472" y="68"/>
                    </a:lnTo>
                    <a:lnTo>
                      <a:pt x="436" y="40"/>
                    </a:lnTo>
                    <a:lnTo>
                      <a:pt x="394" y="18"/>
                    </a:lnTo>
                    <a:lnTo>
                      <a:pt x="344" y="6"/>
                    </a:lnTo>
                    <a:lnTo>
                      <a:pt x="290" y="0"/>
                    </a:lnTo>
                    <a:lnTo>
                      <a:pt x="234" y="6"/>
                    </a:lnTo>
                    <a:lnTo>
                      <a:pt x="184" y="18"/>
                    </a:lnTo>
                    <a:lnTo>
                      <a:pt x="138" y="40"/>
                    </a:lnTo>
                    <a:lnTo>
                      <a:pt x="98" y="70"/>
                    </a:lnTo>
                    <a:lnTo>
                      <a:pt x="64" y="106"/>
                    </a:lnTo>
                    <a:lnTo>
                      <a:pt x="38" y="146"/>
                    </a:lnTo>
                    <a:lnTo>
                      <a:pt x="18" y="194"/>
                    </a:lnTo>
                    <a:lnTo>
                      <a:pt x="4" y="244"/>
                    </a:lnTo>
                    <a:lnTo>
                      <a:pt x="0" y="300"/>
                    </a:lnTo>
                    <a:lnTo>
                      <a:pt x="4" y="356"/>
                    </a:lnTo>
                    <a:lnTo>
                      <a:pt x="16" y="408"/>
                    </a:lnTo>
                    <a:lnTo>
                      <a:pt x="36" y="454"/>
                    </a:lnTo>
                    <a:lnTo>
                      <a:pt x="62" y="496"/>
                    </a:lnTo>
                    <a:lnTo>
                      <a:pt x="96" y="530"/>
                    </a:lnTo>
                    <a:lnTo>
                      <a:pt x="136" y="560"/>
                    </a:lnTo>
                    <a:lnTo>
                      <a:pt x="182" y="580"/>
                    </a:lnTo>
                    <a:lnTo>
                      <a:pt x="232" y="594"/>
                    </a:lnTo>
                    <a:lnTo>
                      <a:pt x="290" y="598"/>
                    </a:lnTo>
                    <a:lnTo>
                      <a:pt x="342" y="594"/>
                    </a:lnTo>
                    <a:lnTo>
                      <a:pt x="390" y="584"/>
                    </a:lnTo>
                    <a:lnTo>
                      <a:pt x="434" y="564"/>
                    </a:lnTo>
                    <a:lnTo>
                      <a:pt x="472" y="538"/>
                    </a:lnTo>
                    <a:lnTo>
                      <a:pt x="506" y="504"/>
                    </a:lnTo>
                    <a:lnTo>
                      <a:pt x="532" y="460"/>
                    </a:lnTo>
                    <a:lnTo>
                      <a:pt x="554" y="406"/>
                    </a:lnTo>
                    <a:lnTo>
                      <a:pt x="418" y="406"/>
                    </a:lnTo>
                    <a:lnTo>
                      <a:pt x="408" y="428"/>
                    </a:lnTo>
                    <a:lnTo>
                      <a:pt x="388" y="448"/>
                    </a:lnTo>
                    <a:lnTo>
                      <a:pt x="362" y="464"/>
                    </a:lnTo>
                    <a:lnTo>
                      <a:pt x="330" y="476"/>
                    </a:lnTo>
                    <a:lnTo>
                      <a:pt x="296" y="480"/>
                    </a:lnTo>
                    <a:lnTo>
                      <a:pt x="260" y="478"/>
                    </a:lnTo>
                    <a:lnTo>
                      <a:pt x="230" y="470"/>
                    </a:lnTo>
                    <a:lnTo>
                      <a:pt x="206" y="454"/>
                    </a:lnTo>
                    <a:lnTo>
                      <a:pt x="186" y="434"/>
                    </a:lnTo>
                    <a:lnTo>
                      <a:pt x="170" y="408"/>
                    </a:lnTo>
                    <a:lnTo>
                      <a:pt x="160" y="376"/>
                    </a:lnTo>
                    <a:lnTo>
                      <a:pt x="156" y="336"/>
                    </a:lnTo>
                    <a:lnTo>
                      <a:pt x="564" y="336"/>
                    </a:lnTo>
                    <a:close/>
                    <a:moveTo>
                      <a:pt x="156" y="238"/>
                    </a:moveTo>
                    <a:lnTo>
                      <a:pt x="158" y="220"/>
                    </a:lnTo>
                    <a:lnTo>
                      <a:pt x="164" y="200"/>
                    </a:lnTo>
                    <a:lnTo>
                      <a:pt x="172" y="180"/>
                    </a:lnTo>
                    <a:lnTo>
                      <a:pt x="184" y="162"/>
                    </a:lnTo>
                    <a:lnTo>
                      <a:pt x="202" y="144"/>
                    </a:lnTo>
                    <a:lnTo>
                      <a:pt x="224" y="130"/>
                    </a:lnTo>
                    <a:lnTo>
                      <a:pt x="252" y="122"/>
                    </a:lnTo>
                    <a:lnTo>
                      <a:pt x="286" y="118"/>
                    </a:lnTo>
                    <a:lnTo>
                      <a:pt x="320" y="122"/>
                    </a:lnTo>
                    <a:lnTo>
                      <a:pt x="348" y="132"/>
                    </a:lnTo>
                    <a:lnTo>
                      <a:pt x="370" y="148"/>
                    </a:lnTo>
                    <a:lnTo>
                      <a:pt x="388" y="172"/>
                    </a:lnTo>
                    <a:lnTo>
                      <a:pt x="400" y="202"/>
                    </a:lnTo>
                    <a:lnTo>
                      <a:pt x="410" y="238"/>
                    </a:lnTo>
                    <a:lnTo>
                      <a:pt x="156" y="2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3289" y="1691"/>
                <a:ext cx="552" cy="602"/>
              </a:xfrm>
              <a:custGeom>
                <a:avLst/>
                <a:gdLst/>
                <a:ahLst/>
                <a:cxnLst>
                  <a:cxn ang="0">
                    <a:pos x="548" y="170"/>
                  </a:cxn>
                  <a:cxn ang="0">
                    <a:pos x="512" y="96"/>
                  </a:cxn>
                  <a:cxn ang="0">
                    <a:pos x="452" y="42"/>
                  </a:cxn>
                  <a:cxn ang="0">
                    <a:pos x="376" y="10"/>
                  </a:cxn>
                  <a:cxn ang="0">
                    <a:pos x="288" y="0"/>
                  </a:cxn>
                  <a:cxn ang="0">
                    <a:pos x="178" y="18"/>
                  </a:cxn>
                  <a:cxn ang="0">
                    <a:pos x="92" y="70"/>
                  </a:cxn>
                  <a:cxn ang="0">
                    <a:pos x="34" y="150"/>
                  </a:cxn>
                  <a:cxn ang="0">
                    <a:pos x="4" y="250"/>
                  </a:cxn>
                  <a:cxn ang="0">
                    <a:pos x="4" y="362"/>
                  </a:cxn>
                  <a:cxn ang="0">
                    <a:pos x="36" y="458"/>
                  </a:cxn>
                  <a:cxn ang="0">
                    <a:pos x="96" y="532"/>
                  </a:cxn>
                  <a:cxn ang="0">
                    <a:pos x="180" y="580"/>
                  </a:cxn>
                  <a:cxn ang="0">
                    <a:pos x="286" y="598"/>
                  </a:cxn>
                  <a:cxn ang="0">
                    <a:pos x="388" y="582"/>
                  </a:cxn>
                  <a:cxn ang="0">
                    <a:pos x="470" y="538"/>
                  </a:cxn>
                  <a:cxn ang="0">
                    <a:pos x="528" y="464"/>
                  </a:cxn>
                  <a:cxn ang="0">
                    <a:pos x="558" y="366"/>
                  </a:cxn>
                  <a:cxn ang="0">
                    <a:pos x="400" y="398"/>
                  </a:cxn>
                  <a:cxn ang="0">
                    <a:pos x="370" y="448"/>
                  </a:cxn>
                  <a:cxn ang="0">
                    <a:pos x="318" y="476"/>
                  </a:cxn>
                  <a:cxn ang="0">
                    <a:pos x="250" y="476"/>
                  </a:cxn>
                  <a:cxn ang="0">
                    <a:pos x="200" y="446"/>
                  </a:cxn>
                  <a:cxn ang="0">
                    <a:pos x="170" y="394"/>
                  </a:cxn>
                  <a:cxn ang="0">
                    <a:pos x="156" y="332"/>
                  </a:cxn>
                  <a:cxn ang="0">
                    <a:pos x="156" y="270"/>
                  </a:cxn>
                  <a:cxn ang="0">
                    <a:pos x="170" y="206"/>
                  </a:cxn>
                  <a:cxn ang="0">
                    <a:pos x="202" y="154"/>
                  </a:cxn>
                  <a:cxn ang="0">
                    <a:pos x="254" y="122"/>
                  </a:cxn>
                  <a:cxn ang="0">
                    <a:pos x="324" y="122"/>
                  </a:cxn>
                  <a:cxn ang="0">
                    <a:pos x="376" y="154"/>
                  </a:cxn>
                  <a:cxn ang="0">
                    <a:pos x="402" y="216"/>
                  </a:cxn>
                </a:cxnLst>
                <a:rect l="0" t="0" r="r" b="b"/>
                <a:pathLst>
                  <a:path w="558" h="598">
                    <a:moveTo>
                      <a:pt x="556" y="216"/>
                    </a:moveTo>
                    <a:lnTo>
                      <a:pt x="548" y="170"/>
                    </a:lnTo>
                    <a:lnTo>
                      <a:pt x="532" y="130"/>
                    </a:lnTo>
                    <a:lnTo>
                      <a:pt x="512" y="96"/>
                    </a:lnTo>
                    <a:lnTo>
                      <a:pt x="484" y="66"/>
                    </a:lnTo>
                    <a:lnTo>
                      <a:pt x="452" y="42"/>
                    </a:lnTo>
                    <a:lnTo>
                      <a:pt x="416" y="24"/>
                    </a:lnTo>
                    <a:lnTo>
                      <a:pt x="376" y="10"/>
                    </a:lnTo>
                    <a:lnTo>
                      <a:pt x="332" y="4"/>
                    </a:lnTo>
                    <a:lnTo>
                      <a:pt x="288" y="0"/>
                    </a:lnTo>
                    <a:lnTo>
                      <a:pt x="230" y="6"/>
                    </a:lnTo>
                    <a:lnTo>
                      <a:pt x="178" y="18"/>
                    </a:lnTo>
                    <a:lnTo>
                      <a:pt x="132" y="40"/>
                    </a:lnTo>
                    <a:lnTo>
                      <a:pt x="92" y="70"/>
                    </a:lnTo>
                    <a:lnTo>
                      <a:pt x="60" y="106"/>
                    </a:lnTo>
                    <a:lnTo>
                      <a:pt x="34" y="150"/>
                    </a:lnTo>
                    <a:lnTo>
                      <a:pt x="14" y="198"/>
                    </a:lnTo>
                    <a:lnTo>
                      <a:pt x="4" y="250"/>
                    </a:lnTo>
                    <a:lnTo>
                      <a:pt x="0" y="308"/>
                    </a:lnTo>
                    <a:lnTo>
                      <a:pt x="4" y="362"/>
                    </a:lnTo>
                    <a:lnTo>
                      <a:pt x="16" y="412"/>
                    </a:lnTo>
                    <a:lnTo>
                      <a:pt x="36" y="458"/>
                    </a:lnTo>
                    <a:lnTo>
                      <a:pt x="62" y="498"/>
                    </a:lnTo>
                    <a:lnTo>
                      <a:pt x="96" y="532"/>
                    </a:lnTo>
                    <a:lnTo>
                      <a:pt x="136" y="560"/>
                    </a:lnTo>
                    <a:lnTo>
                      <a:pt x="180" y="580"/>
                    </a:lnTo>
                    <a:lnTo>
                      <a:pt x="230" y="594"/>
                    </a:lnTo>
                    <a:lnTo>
                      <a:pt x="286" y="598"/>
                    </a:lnTo>
                    <a:lnTo>
                      <a:pt x="340" y="594"/>
                    </a:lnTo>
                    <a:lnTo>
                      <a:pt x="388" y="582"/>
                    </a:lnTo>
                    <a:lnTo>
                      <a:pt x="432" y="564"/>
                    </a:lnTo>
                    <a:lnTo>
                      <a:pt x="470" y="538"/>
                    </a:lnTo>
                    <a:lnTo>
                      <a:pt x="502" y="504"/>
                    </a:lnTo>
                    <a:lnTo>
                      <a:pt x="528" y="464"/>
                    </a:lnTo>
                    <a:lnTo>
                      <a:pt x="548" y="418"/>
                    </a:lnTo>
                    <a:lnTo>
                      <a:pt x="558" y="366"/>
                    </a:lnTo>
                    <a:lnTo>
                      <a:pt x="408" y="366"/>
                    </a:lnTo>
                    <a:lnTo>
                      <a:pt x="400" y="398"/>
                    </a:lnTo>
                    <a:lnTo>
                      <a:pt x="388" y="426"/>
                    </a:lnTo>
                    <a:lnTo>
                      <a:pt x="370" y="448"/>
                    </a:lnTo>
                    <a:lnTo>
                      <a:pt x="346" y="466"/>
                    </a:lnTo>
                    <a:lnTo>
                      <a:pt x="318" y="476"/>
                    </a:lnTo>
                    <a:lnTo>
                      <a:pt x="284" y="480"/>
                    </a:lnTo>
                    <a:lnTo>
                      <a:pt x="250" y="476"/>
                    </a:lnTo>
                    <a:lnTo>
                      <a:pt x="224" y="464"/>
                    </a:lnTo>
                    <a:lnTo>
                      <a:pt x="200" y="446"/>
                    </a:lnTo>
                    <a:lnTo>
                      <a:pt x="184" y="422"/>
                    </a:lnTo>
                    <a:lnTo>
                      <a:pt x="170" y="394"/>
                    </a:lnTo>
                    <a:lnTo>
                      <a:pt x="162" y="364"/>
                    </a:lnTo>
                    <a:lnTo>
                      <a:pt x="156" y="332"/>
                    </a:lnTo>
                    <a:lnTo>
                      <a:pt x="156" y="302"/>
                    </a:lnTo>
                    <a:lnTo>
                      <a:pt x="156" y="270"/>
                    </a:lnTo>
                    <a:lnTo>
                      <a:pt x="162" y="238"/>
                    </a:lnTo>
                    <a:lnTo>
                      <a:pt x="170" y="206"/>
                    </a:lnTo>
                    <a:lnTo>
                      <a:pt x="184" y="178"/>
                    </a:lnTo>
                    <a:lnTo>
                      <a:pt x="202" y="154"/>
                    </a:lnTo>
                    <a:lnTo>
                      <a:pt x="224" y="134"/>
                    </a:lnTo>
                    <a:lnTo>
                      <a:pt x="254" y="122"/>
                    </a:lnTo>
                    <a:lnTo>
                      <a:pt x="288" y="118"/>
                    </a:lnTo>
                    <a:lnTo>
                      <a:pt x="324" y="122"/>
                    </a:lnTo>
                    <a:lnTo>
                      <a:pt x="354" y="134"/>
                    </a:lnTo>
                    <a:lnTo>
                      <a:pt x="376" y="154"/>
                    </a:lnTo>
                    <a:lnTo>
                      <a:pt x="394" y="180"/>
                    </a:lnTo>
                    <a:lnTo>
                      <a:pt x="402" y="216"/>
                    </a:lnTo>
                    <a:lnTo>
                      <a:pt x="556" y="216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3879" y="1691"/>
                <a:ext cx="545" cy="602"/>
              </a:xfrm>
              <a:custGeom>
                <a:avLst/>
                <a:gdLst/>
                <a:ahLst/>
                <a:cxnLst>
                  <a:cxn ang="0">
                    <a:pos x="378" y="376"/>
                  </a:cxn>
                  <a:cxn ang="0">
                    <a:pos x="372" y="412"/>
                  </a:cxn>
                  <a:cxn ang="0">
                    <a:pos x="354" y="450"/>
                  </a:cxn>
                  <a:cxn ang="0">
                    <a:pos x="316" y="480"/>
                  </a:cxn>
                  <a:cxn ang="0">
                    <a:pos x="252" y="494"/>
                  </a:cxn>
                  <a:cxn ang="0">
                    <a:pos x="204" y="488"/>
                  </a:cxn>
                  <a:cxn ang="0">
                    <a:pos x="170" y="466"/>
                  </a:cxn>
                  <a:cxn ang="0">
                    <a:pos x="156" y="422"/>
                  </a:cxn>
                  <a:cxn ang="0">
                    <a:pos x="170" y="376"/>
                  </a:cxn>
                  <a:cxn ang="0">
                    <a:pos x="204" y="352"/>
                  </a:cxn>
                  <a:cxn ang="0">
                    <a:pos x="248" y="338"/>
                  </a:cxn>
                  <a:cxn ang="0">
                    <a:pos x="308" y="330"/>
                  </a:cxn>
                  <a:cxn ang="0">
                    <a:pos x="358" y="316"/>
                  </a:cxn>
                  <a:cxn ang="0">
                    <a:pos x="378" y="364"/>
                  </a:cxn>
                  <a:cxn ang="0">
                    <a:pos x="180" y="162"/>
                  </a:cxn>
                  <a:cxn ang="0">
                    <a:pos x="206" y="124"/>
                  </a:cxn>
                  <a:cxn ang="0">
                    <a:pos x="250" y="106"/>
                  </a:cxn>
                  <a:cxn ang="0">
                    <a:pos x="300" y="106"/>
                  </a:cxn>
                  <a:cxn ang="0">
                    <a:pos x="340" y="114"/>
                  </a:cxn>
                  <a:cxn ang="0">
                    <a:pos x="368" y="136"/>
                  </a:cxn>
                  <a:cxn ang="0">
                    <a:pos x="378" y="182"/>
                  </a:cxn>
                  <a:cxn ang="0">
                    <a:pos x="362" y="218"/>
                  </a:cxn>
                  <a:cxn ang="0">
                    <a:pos x="322" y="238"/>
                  </a:cxn>
                  <a:cxn ang="0">
                    <a:pos x="262" y="248"/>
                  </a:cxn>
                  <a:cxn ang="0">
                    <a:pos x="194" y="256"/>
                  </a:cxn>
                  <a:cxn ang="0">
                    <a:pos x="130" y="268"/>
                  </a:cxn>
                  <a:cxn ang="0">
                    <a:pos x="74" y="290"/>
                  </a:cxn>
                  <a:cxn ang="0">
                    <a:pos x="30" y="330"/>
                  </a:cxn>
                  <a:cxn ang="0">
                    <a:pos x="4" y="388"/>
                  </a:cxn>
                  <a:cxn ang="0">
                    <a:pos x="4" y="468"/>
                  </a:cxn>
                  <a:cxn ang="0">
                    <a:pos x="34" y="532"/>
                  </a:cxn>
                  <a:cxn ang="0">
                    <a:pos x="86" y="574"/>
                  </a:cxn>
                  <a:cxn ang="0">
                    <a:pos x="154" y="594"/>
                  </a:cxn>
                  <a:cxn ang="0">
                    <a:pos x="236" y="596"/>
                  </a:cxn>
                  <a:cxn ang="0">
                    <a:pos x="316" y="574"/>
                  </a:cxn>
                  <a:cxn ang="0">
                    <a:pos x="384" y="528"/>
                  </a:cxn>
                  <a:cxn ang="0">
                    <a:pos x="396" y="582"/>
                  </a:cxn>
                  <a:cxn ang="0">
                    <a:pos x="544" y="560"/>
                  </a:cxn>
                  <a:cxn ang="0">
                    <a:pos x="534" y="494"/>
                  </a:cxn>
                  <a:cxn ang="0">
                    <a:pos x="534" y="162"/>
                  </a:cxn>
                  <a:cxn ang="0">
                    <a:pos x="518" y="92"/>
                  </a:cxn>
                  <a:cxn ang="0">
                    <a:pos x="478" y="46"/>
                  </a:cxn>
                  <a:cxn ang="0">
                    <a:pos x="420" y="18"/>
                  </a:cxn>
                  <a:cxn ang="0">
                    <a:pos x="354" y="4"/>
                  </a:cxn>
                  <a:cxn ang="0">
                    <a:pos x="284" y="0"/>
                  </a:cxn>
                  <a:cxn ang="0">
                    <a:pos x="208" y="6"/>
                  </a:cxn>
                  <a:cxn ang="0">
                    <a:pos x="138" y="26"/>
                  </a:cxn>
                  <a:cxn ang="0">
                    <a:pos x="80" y="60"/>
                  </a:cxn>
                  <a:cxn ang="0">
                    <a:pos x="38" y="114"/>
                  </a:cxn>
                  <a:cxn ang="0">
                    <a:pos x="18" y="190"/>
                  </a:cxn>
                </a:cxnLst>
                <a:rect l="0" t="0" r="r" b="b"/>
                <a:pathLst>
                  <a:path w="552" h="598">
                    <a:moveTo>
                      <a:pt x="378" y="364"/>
                    </a:moveTo>
                    <a:lnTo>
                      <a:pt x="378" y="376"/>
                    </a:lnTo>
                    <a:lnTo>
                      <a:pt x="376" y="394"/>
                    </a:lnTo>
                    <a:lnTo>
                      <a:pt x="372" y="412"/>
                    </a:lnTo>
                    <a:lnTo>
                      <a:pt x="366" y="432"/>
                    </a:lnTo>
                    <a:lnTo>
                      <a:pt x="354" y="450"/>
                    </a:lnTo>
                    <a:lnTo>
                      <a:pt x="338" y="468"/>
                    </a:lnTo>
                    <a:lnTo>
                      <a:pt x="316" y="480"/>
                    </a:lnTo>
                    <a:lnTo>
                      <a:pt x="288" y="490"/>
                    </a:lnTo>
                    <a:lnTo>
                      <a:pt x="252" y="494"/>
                    </a:lnTo>
                    <a:lnTo>
                      <a:pt x="228" y="492"/>
                    </a:lnTo>
                    <a:lnTo>
                      <a:pt x="204" y="488"/>
                    </a:lnTo>
                    <a:lnTo>
                      <a:pt x="186" y="480"/>
                    </a:lnTo>
                    <a:lnTo>
                      <a:pt x="170" y="466"/>
                    </a:lnTo>
                    <a:lnTo>
                      <a:pt x="160" y="446"/>
                    </a:lnTo>
                    <a:lnTo>
                      <a:pt x="156" y="422"/>
                    </a:lnTo>
                    <a:lnTo>
                      <a:pt x="160" y="396"/>
                    </a:lnTo>
                    <a:lnTo>
                      <a:pt x="170" y="376"/>
                    </a:lnTo>
                    <a:lnTo>
                      <a:pt x="184" y="362"/>
                    </a:lnTo>
                    <a:lnTo>
                      <a:pt x="204" y="352"/>
                    </a:lnTo>
                    <a:lnTo>
                      <a:pt x="224" y="344"/>
                    </a:lnTo>
                    <a:lnTo>
                      <a:pt x="248" y="338"/>
                    </a:lnTo>
                    <a:lnTo>
                      <a:pt x="278" y="334"/>
                    </a:lnTo>
                    <a:lnTo>
                      <a:pt x="308" y="330"/>
                    </a:lnTo>
                    <a:lnTo>
                      <a:pt x="334" y="324"/>
                    </a:lnTo>
                    <a:lnTo>
                      <a:pt x="358" y="316"/>
                    </a:lnTo>
                    <a:lnTo>
                      <a:pt x="378" y="306"/>
                    </a:lnTo>
                    <a:lnTo>
                      <a:pt x="378" y="364"/>
                    </a:lnTo>
                    <a:close/>
                    <a:moveTo>
                      <a:pt x="174" y="190"/>
                    </a:moveTo>
                    <a:lnTo>
                      <a:pt x="180" y="162"/>
                    </a:lnTo>
                    <a:lnTo>
                      <a:pt x="190" y="140"/>
                    </a:lnTo>
                    <a:lnTo>
                      <a:pt x="206" y="124"/>
                    </a:lnTo>
                    <a:lnTo>
                      <a:pt x="226" y="114"/>
                    </a:lnTo>
                    <a:lnTo>
                      <a:pt x="250" y="106"/>
                    </a:lnTo>
                    <a:lnTo>
                      <a:pt x="276" y="104"/>
                    </a:lnTo>
                    <a:lnTo>
                      <a:pt x="300" y="106"/>
                    </a:lnTo>
                    <a:lnTo>
                      <a:pt x="320" y="108"/>
                    </a:lnTo>
                    <a:lnTo>
                      <a:pt x="340" y="114"/>
                    </a:lnTo>
                    <a:lnTo>
                      <a:pt x="356" y="124"/>
                    </a:lnTo>
                    <a:lnTo>
                      <a:pt x="368" y="136"/>
                    </a:lnTo>
                    <a:lnTo>
                      <a:pt x="374" y="156"/>
                    </a:lnTo>
                    <a:lnTo>
                      <a:pt x="378" y="182"/>
                    </a:lnTo>
                    <a:lnTo>
                      <a:pt x="374" y="202"/>
                    </a:lnTo>
                    <a:lnTo>
                      <a:pt x="362" y="218"/>
                    </a:lnTo>
                    <a:lnTo>
                      <a:pt x="344" y="230"/>
                    </a:lnTo>
                    <a:lnTo>
                      <a:pt x="322" y="238"/>
                    </a:lnTo>
                    <a:lnTo>
                      <a:pt x="294" y="242"/>
                    </a:lnTo>
                    <a:lnTo>
                      <a:pt x="262" y="248"/>
                    </a:lnTo>
                    <a:lnTo>
                      <a:pt x="228" y="252"/>
                    </a:lnTo>
                    <a:lnTo>
                      <a:pt x="194" y="256"/>
                    </a:lnTo>
                    <a:lnTo>
                      <a:pt x="162" y="260"/>
                    </a:lnTo>
                    <a:lnTo>
                      <a:pt x="130" y="268"/>
                    </a:lnTo>
                    <a:lnTo>
                      <a:pt x="100" y="278"/>
                    </a:lnTo>
                    <a:lnTo>
                      <a:pt x="74" y="290"/>
                    </a:lnTo>
                    <a:lnTo>
                      <a:pt x="50" y="308"/>
                    </a:lnTo>
                    <a:lnTo>
                      <a:pt x="30" y="330"/>
                    </a:lnTo>
                    <a:lnTo>
                      <a:pt x="14" y="356"/>
                    </a:lnTo>
                    <a:lnTo>
                      <a:pt x="4" y="388"/>
                    </a:lnTo>
                    <a:lnTo>
                      <a:pt x="0" y="428"/>
                    </a:lnTo>
                    <a:lnTo>
                      <a:pt x="4" y="468"/>
                    </a:lnTo>
                    <a:lnTo>
                      <a:pt x="16" y="504"/>
                    </a:lnTo>
                    <a:lnTo>
                      <a:pt x="34" y="532"/>
                    </a:lnTo>
                    <a:lnTo>
                      <a:pt x="56" y="556"/>
                    </a:lnTo>
                    <a:lnTo>
                      <a:pt x="86" y="574"/>
                    </a:lnTo>
                    <a:lnTo>
                      <a:pt x="118" y="588"/>
                    </a:lnTo>
                    <a:lnTo>
                      <a:pt x="154" y="594"/>
                    </a:lnTo>
                    <a:lnTo>
                      <a:pt x="194" y="598"/>
                    </a:lnTo>
                    <a:lnTo>
                      <a:pt x="236" y="596"/>
                    </a:lnTo>
                    <a:lnTo>
                      <a:pt x="276" y="588"/>
                    </a:lnTo>
                    <a:lnTo>
                      <a:pt x="316" y="574"/>
                    </a:lnTo>
                    <a:lnTo>
                      <a:pt x="352" y="554"/>
                    </a:lnTo>
                    <a:lnTo>
                      <a:pt x="384" y="528"/>
                    </a:lnTo>
                    <a:lnTo>
                      <a:pt x="388" y="556"/>
                    </a:lnTo>
                    <a:lnTo>
                      <a:pt x="396" y="582"/>
                    </a:lnTo>
                    <a:lnTo>
                      <a:pt x="552" y="582"/>
                    </a:lnTo>
                    <a:lnTo>
                      <a:pt x="544" y="560"/>
                    </a:lnTo>
                    <a:lnTo>
                      <a:pt x="538" y="530"/>
                    </a:lnTo>
                    <a:lnTo>
                      <a:pt x="534" y="494"/>
                    </a:lnTo>
                    <a:lnTo>
                      <a:pt x="534" y="456"/>
                    </a:lnTo>
                    <a:lnTo>
                      <a:pt x="534" y="162"/>
                    </a:lnTo>
                    <a:lnTo>
                      <a:pt x="530" y="124"/>
                    </a:lnTo>
                    <a:lnTo>
                      <a:pt x="518" y="92"/>
                    </a:lnTo>
                    <a:lnTo>
                      <a:pt x="500" y="66"/>
                    </a:lnTo>
                    <a:lnTo>
                      <a:pt x="478" y="46"/>
                    </a:lnTo>
                    <a:lnTo>
                      <a:pt x="452" y="30"/>
                    </a:lnTo>
                    <a:lnTo>
                      <a:pt x="420" y="18"/>
                    </a:lnTo>
                    <a:lnTo>
                      <a:pt x="388" y="10"/>
                    </a:lnTo>
                    <a:lnTo>
                      <a:pt x="354" y="4"/>
                    </a:lnTo>
                    <a:lnTo>
                      <a:pt x="318" y="2"/>
                    </a:lnTo>
                    <a:lnTo>
                      <a:pt x="284" y="0"/>
                    </a:lnTo>
                    <a:lnTo>
                      <a:pt x="246" y="2"/>
                    </a:lnTo>
                    <a:lnTo>
                      <a:pt x="208" y="6"/>
                    </a:lnTo>
                    <a:lnTo>
                      <a:pt x="172" y="14"/>
                    </a:lnTo>
                    <a:lnTo>
                      <a:pt x="138" y="26"/>
                    </a:lnTo>
                    <a:lnTo>
                      <a:pt x="108" y="40"/>
                    </a:lnTo>
                    <a:lnTo>
                      <a:pt x="80" y="60"/>
                    </a:lnTo>
                    <a:lnTo>
                      <a:pt x="56" y="84"/>
                    </a:lnTo>
                    <a:lnTo>
                      <a:pt x="38" y="114"/>
                    </a:lnTo>
                    <a:lnTo>
                      <a:pt x="24" y="150"/>
                    </a:lnTo>
                    <a:lnTo>
                      <a:pt x="18" y="190"/>
                    </a:lnTo>
                    <a:lnTo>
                      <a:pt x="174" y="19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4492" y="1713"/>
                <a:ext cx="529" cy="580"/>
              </a:xfrm>
              <a:custGeom>
                <a:avLst/>
                <a:gdLst/>
                <a:ahLst/>
                <a:cxnLst>
                  <a:cxn ang="0">
                    <a:pos x="532" y="0"/>
                  </a:cxn>
                  <a:cxn ang="0">
                    <a:pos x="376" y="0"/>
                  </a:cxn>
                  <a:cxn ang="0">
                    <a:pos x="376" y="296"/>
                  </a:cxn>
                  <a:cxn ang="0">
                    <a:pos x="374" y="342"/>
                  </a:cxn>
                  <a:cxn ang="0">
                    <a:pos x="366" y="380"/>
                  </a:cxn>
                  <a:cxn ang="0">
                    <a:pos x="356" y="408"/>
                  </a:cxn>
                  <a:cxn ang="0">
                    <a:pos x="338" y="432"/>
                  </a:cxn>
                  <a:cxn ang="0">
                    <a:pos x="316" y="446"/>
                  </a:cxn>
                  <a:cxn ang="0">
                    <a:pos x="288" y="456"/>
                  </a:cxn>
                  <a:cxn ang="0">
                    <a:pos x="256" y="458"/>
                  </a:cxn>
                  <a:cxn ang="0">
                    <a:pos x="224" y="454"/>
                  </a:cxn>
                  <a:cxn ang="0">
                    <a:pos x="198" y="444"/>
                  </a:cxn>
                  <a:cxn ang="0">
                    <a:pos x="178" y="424"/>
                  </a:cxn>
                  <a:cxn ang="0">
                    <a:pos x="166" y="398"/>
                  </a:cxn>
                  <a:cxn ang="0">
                    <a:pos x="158" y="362"/>
                  </a:cxn>
                  <a:cxn ang="0">
                    <a:pos x="156" y="320"/>
                  </a:cxn>
                  <a:cxn ang="0">
                    <a:pos x="156" y="0"/>
                  </a:cxn>
                  <a:cxn ang="0">
                    <a:pos x="0" y="0"/>
                  </a:cxn>
                  <a:cxn ang="0">
                    <a:pos x="0" y="348"/>
                  </a:cxn>
                  <a:cxn ang="0">
                    <a:pos x="2" y="388"/>
                  </a:cxn>
                  <a:cxn ang="0">
                    <a:pos x="6" y="426"/>
                  </a:cxn>
                  <a:cxn ang="0">
                    <a:pos x="14" y="460"/>
                  </a:cxn>
                  <a:cxn ang="0">
                    <a:pos x="26" y="490"/>
                  </a:cxn>
                  <a:cxn ang="0">
                    <a:pos x="42" y="518"/>
                  </a:cxn>
                  <a:cxn ang="0">
                    <a:pos x="64" y="540"/>
                  </a:cxn>
                  <a:cxn ang="0">
                    <a:pos x="90" y="558"/>
                  </a:cxn>
                  <a:cxn ang="0">
                    <a:pos x="122" y="570"/>
                  </a:cxn>
                  <a:cxn ang="0">
                    <a:pos x="162" y="578"/>
                  </a:cxn>
                  <a:cxn ang="0">
                    <a:pos x="208" y="582"/>
                  </a:cxn>
                  <a:cxn ang="0">
                    <a:pos x="246" y="578"/>
                  </a:cxn>
                  <a:cxn ang="0">
                    <a:pos x="286" y="566"/>
                  </a:cxn>
                  <a:cxn ang="0">
                    <a:pos x="322" y="548"/>
                  </a:cxn>
                  <a:cxn ang="0">
                    <a:pos x="354" y="522"/>
                  </a:cxn>
                  <a:cxn ang="0">
                    <a:pos x="380" y="488"/>
                  </a:cxn>
                  <a:cxn ang="0">
                    <a:pos x="384" y="488"/>
                  </a:cxn>
                  <a:cxn ang="0">
                    <a:pos x="384" y="566"/>
                  </a:cxn>
                  <a:cxn ang="0">
                    <a:pos x="532" y="566"/>
                  </a:cxn>
                  <a:cxn ang="0">
                    <a:pos x="532" y="0"/>
                  </a:cxn>
                </a:cxnLst>
                <a:rect l="0" t="0" r="r" b="b"/>
                <a:pathLst>
                  <a:path w="532" h="582">
                    <a:moveTo>
                      <a:pt x="532" y="0"/>
                    </a:moveTo>
                    <a:lnTo>
                      <a:pt x="376" y="0"/>
                    </a:lnTo>
                    <a:lnTo>
                      <a:pt x="376" y="296"/>
                    </a:lnTo>
                    <a:lnTo>
                      <a:pt x="374" y="342"/>
                    </a:lnTo>
                    <a:lnTo>
                      <a:pt x="366" y="380"/>
                    </a:lnTo>
                    <a:lnTo>
                      <a:pt x="356" y="408"/>
                    </a:lnTo>
                    <a:lnTo>
                      <a:pt x="338" y="432"/>
                    </a:lnTo>
                    <a:lnTo>
                      <a:pt x="316" y="446"/>
                    </a:lnTo>
                    <a:lnTo>
                      <a:pt x="288" y="456"/>
                    </a:lnTo>
                    <a:lnTo>
                      <a:pt x="256" y="458"/>
                    </a:lnTo>
                    <a:lnTo>
                      <a:pt x="224" y="454"/>
                    </a:lnTo>
                    <a:lnTo>
                      <a:pt x="198" y="444"/>
                    </a:lnTo>
                    <a:lnTo>
                      <a:pt x="178" y="424"/>
                    </a:lnTo>
                    <a:lnTo>
                      <a:pt x="166" y="398"/>
                    </a:lnTo>
                    <a:lnTo>
                      <a:pt x="158" y="362"/>
                    </a:lnTo>
                    <a:lnTo>
                      <a:pt x="156" y="32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48"/>
                    </a:lnTo>
                    <a:lnTo>
                      <a:pt x="2" y="388"/>
                    </a:lnTo>
                    <a:lnTo>
                      <a:pt x="6" y="426"/>
                    </a:lnTo>
                    <a:lnTo>
                      <a:pt x="14" y="460"/>
                    </a:lnTo>
                    <a:lnTo>
                      <a:pt x="26" y="490"/>
                    </a:lnTo>
                    <a:lnTo>
                      <a:pt x="42" y="518"/>
                    </a:lnTo>
                    <a:lnTo>
                      <a:pt x="64" y="540"/>
                    </a:lnTo>
                    <a:lnTo>
                      <a:pt x="90" y="558"/>
                    </a:lnTo>
                    <a:lnTo>
                      <a:pt x="122" y="570"/>
                    </a:lnTo>
                    <a:lnTo>
                      <a:pt x="162" y="578"/>
                    </a:lnTo>
                    <a:lnTo>
                      <a:pt x="208" y="582"/>
                    </a:lnTo>
                    <a:lnTo>
                      <a:pt x="246" y="578"/>
                    </a:lnTo>
                    <a:lnTo>
                      <a:pt x="286" y="566"/>
                    </a:lnTo>
                    <a:lnTo>
                      <a:pt x="322" y="548"/>
                    </a:lnTo>
                    <a:lnTo>
                      <a:pt x="354" y="522"/>
                    </a:lnTo>
                    <a:lnTo>
                      <a:pt x="380" y="488"/>
                    </a:lnTo>
                    <a:lnTo>
                      <a:pt x="384" y="488"/>
                    </a:lnTo>
                    <a:lnTo>
                      <a:pt x="384" y="566"/>
                    </a:lnTo>
                    <a:lnTo>
                      <a:pt x="532" y="566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5044" y="1713"/>
                <a:ext cx="590" cy="565"/>
              </a:xfrm>
              <a:custGeom>
                <a:avLst/>
                <a:gdLst/>
                <a:ahLst/>
                <a:cxnLst>
                  <a:cxn ang="0">
                    <a:pos x="0" y="566"/>
                  </a:cxn>
                  <a:cxn ang="0">
                    <a:pos x="174" y="566"/>
                  </a:cxn>
                  <a:cxn ang="0">
                    <a:pos x="292" y="388"/>
                  </a:cxn>
                  <a:cxn ang="0">
                    <a:pos x="410" y="566"/>
                  </a:cxn>
                  <a:cxn ang="0">
                    <a:pos x="588" y="566"/>
                  </a:cxn>
                  <a:cxn ang="0">
                    <a:pos x="380" y="264"/>
                  </a:cxn>
                  <a:cxn ang="0">
                    <a:pos x="566" y="0"/>
                  </a:cxn>
                  <a:cxn ang="0">
                    <a:pos x="394" y="0"/>
                  </a:cxn>
                  <a:cxn ang="0">
                    <a:pos x="294" y="148"/>
                  </a:cxn>
                  <a:cxn ang="0">
                    <a:pos x="196" y="0"/>
                  </a:cxn>
                  <a:cxn ang="0">
                    <a:pos x="18" y="0"/>
                  </a:cxn>
                  <a:cxn ang="0">
                    <a:pos x="204" y="268"/>
                  </a:cxn>
                  <a:cxn ang="0">
                    <a:pos x="0" y="566"/>
                  </a:cxn>
                </a:cxnLst>
                <a:rect l="0" t="0" r="r" b="b"/>
                <a:pathLst>
                  <a:path w="588" h="566">
                    <a:moveTo>
                      <a:pt x="0" y="566"/>
                    </a:moveTo>
                    <a:lnTo>
                      <a:pt x="174" y="566"/>
                    </a:lnTo>
                    <a:lnTo>
                      <a:pt x="292" y="388"/>
                    </a:lnTo>
                    <a:lnTo>
                      <a:pt x="410" y="566"/>
                    </a:lnTo>
                    <a:lnTo>
                      <a:pt x="588" y="566"/>
                    </a:lnTo>
                    <a:lnTo>
                      <a:pt x="380" y="264"/>
                    </a:lnTo>
                    <a:lnTo>
                      <a:pt x="566" y="0"/>
                    </a:lnTo>
                    <a:lnTo>
                      <a:pt x="394" y="0"/>
                    </a:lnTo>
                    <a:lnTo>
                      <a:pt x="294" y="148"/>
                    </a:lnTo>
                    <a:lnTo>
                      <a:pt x="196" y="0"/>
                    </a:lnTo>
                    <a:lnTo>
                      <a:pt x="18" y="0"/>
                    </a:lnTo>
                    <a:lnTo>
                      <a:pt x="204" y="268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120" y="1493"/>
                <a:ext cx="204" cy="786"/>
              </a:xfrm>
              <a:prstGeom prst="rect">
                <a:avLst/>
              </a:prstGeom>
              <a:solidFill>
                <a:srgbClr val="E10B00"/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400" y="1478"/>
                <a:ext cx="749" cy="815"/>
              </a:xfrm>
              <a:custGeom>
                <a:avLst/>
                <a:gdLst/>
                <a:ahLst/>
                <a:cxnLst>
                  <a:cxn ang="0">
                    <a:pos x="424" y="370"/>
                  </a:cxn>
                  <a:cxn ang="0">
                    <a:pos x="566" y="522"/>
                  </a:cxn>
                  <a:cxn ang="0">
                    <a:pos x="538" y="584"/>
                  </a:cxn>
                  <a:cxn ang="0">
                    <a:pos x="476" y="624"/>
                  </a:cxn>
                  <a:cxn ang="0">
                    <a:pos x="386" y="640"/>
                  </a:cxn>
                  <a:cxn ang="0">
                    <a:pos x="310" y="624"/>
                  </a:cxn>
                  <a:cxn ang="0">
                    <a:pos x="256" y="580"/>
                  </a:cxn>
                  <a:cxn ang="0">
                    <a:pos x="222" y="518"/>
                  </a:cxn>
                  <a:cxn ang="0">
                    <a:pos x="206" y="446"/>
                  </a:cxn>
                  <a:cxn ang="0">
                    <a:pos x="206" y="368"/>
                  </a:cxn>
                  <a:cxn ang="0">
                    <a:pos x="222" y="296"/>
                  </a:cxn>
                  <a:cxn ang="0">
                    <a:pos x="256" y="234"/>
                  </a:cxn>
                  <a:cxn ang="0">
                    <a:pos x="310" y="190"/>
                  </a:cxn>
                  <a:cxn ang="0">
                    <a:pos x="386" y="174"/>
                  </a:cxn>
                  <a:cxn ang="0">
                    <a:pos x="462" y="188"/>
                  </a:cxn>
                  <a:cxn ang="0">
                    <a:pos x="516" y="224"/>
                  </a:cxn>
                  <a:cxn ang="0">
                    <a:pos x="540" y="282"/>
                  </a:cxn>
                  <a:cxn ang="0">
                    <a:pos x="734" y="226"/>
                  </a:cxn>
                  <a:cxn ang="0">
                    <a:pos x="690" y="134"/>
                  </a:cxn>
                  <a:cxn ang="0">
                    <a:pos x="622" y="68"/>
                  </a:cxn>
                  <a:cxn ang="0">
                    <a:pos x="536" y="24"/>
                  </a:cxn>
                  <a:cxn ang="0">
                    <a:pos x="440" y="2"/>
                  </a:cxn>
                  <a:cxn ang="0">
                    <a:pos x="322" y="6"/>
                  </a:cxn>
                  <a:cxn ang="0">
                    <a:pos x="202" y="44"/>
                  </a:cxn>
                  <a:cxn ang="0">
                    <a:pos x="108" y="118"/>
                  </a:cxn>
                  <a:cxn ang="0">
                    <a:pos x="40" y="220"/>
                  </a:cxn>
                  <a:cxn ang="0">
                    <a:pos x="6" y="340"/>
                  </a:cxn>
                  <a:cxn ang="0">
                    <a:pos x="6" y="474"/>
                  </a:cxn>
                  <a:cxn ang="0">
                    <a:pos x="40" y="596"/>
                  </a:cxn>
                  <a:cxn ang="0">
                    <a:pos x="108" y="696"/>
                  </a:cxn>
                  <a:cxn ang="0">
                    <a:pos x="202" y="770"/>
                  </a:cxn>
                  <a:cxn ang="0">
                    <a:pos x="322" y="810"/>
                  </a:cxn>
                  <a:cxn ang="0">
                    <a:pos x="428" y="812"/>
                  </a:cxn>
                  <a:cxn ang="0">
                    <a:pos x="506" y="792"/>
                  </a:cxn>
                  <a:cxn ang="0">
                    <a:pos x="580" y="746"/>
                  </a:cxn>
                  <a:cxn ang="0">
                    <a:pos x="620" y="798"/>
                  </a:cxn>
                  <a:cxn ang="0">
                    <a:pos x="752" y="370"/>
                  </a:cxn>
                </a:cxnLst>
                <a:rect l="0" t="0" r="r" b="b"/>
                <a:pathLst>
                  <a:path w="752" h="814">
                    <a:moveTo>
                      <a:pt x="752" y="370"/>
                    </a:moveTo>
                    <a:lnTo>
                      <a:pt x="424" y="370"/>
                    </a:lnTo>
                    <a:lnTo>
                      <a:pt x="424" y="522"/>
                    </a:lnTo>
                    <a:lnTo>
                      <a:pt x="566" y="522"/>
                    </a:lnTo>
                    <a:lnTo>
                      <a:pt x="556" y="554"/>
                    </a:lnTo>
                    <a:lnTo>
                      <a:pt x="538" y="584"/>
                    </a:lnTo>
                    <a:lnTo>
                      <a:pt x="510" y="606"/>
                    </a:lnTo>
                    <a:lnTo>
                      <a:pt x="476" y="624"/>
                    </a:lnTo>
                    <a:lnTo>
                      <a:pt x="434" y="636"/>
                    </a:lnTo>
                    <a:lnTo>
                      <a:pt x="386" y="640"/>
                    </a:lnTo>
                    <a:lnTo>
                      <a:pt x="346" y="636"/>
                    </a:lnTo>
                    <a:lnTo>
                      <a:pt x="310" y="624"/>
                    </a:lnTo>
                    <a:lnTo>
                      <a:pt x="280" y="604"/>
                    </a:lnTo>
                    <a:lnTo>
                      <a:pt x="256" y="580"/>
                    </a:lnTo>
                    <a:lnTo>
                      <a:pt x="238" y="552"/>
                    </a:lnTo>
                    <a:lnTo>
                      <a:pt x="222" y="518"/>
                    </a:lnTo>
                    <a:lnTo>
                      <a:pt x="212" y="484"/>
                    </a:lnTo>
                    <a:lnTo>
                      <a:pt x="206" y="446"/>
                    </a:lnTo>
                    <a:lnTo>
                      <a:pt x="204" y="408"/>
                    </a:lnTo>
                    <a:lnTo>
                      <a:pt x="206" y="368"/>
                    </a:lnTo>
                    <a:lnTo>
                      <a:pt x="212" y="332"/>
                    </a:lnTo>
                    <a:lnTo>
                      <a:pt x="222" y="296"/>
                    </a:lnTo>
                    <a:lnTo>
                      <a:pt x="238" y="262"/>
                    </a:lnTo>
                    <a:lnTo>
                      <a:pt x="256" y="234"/>
                    </a:lnTo>
                    <a:lnTo>
                      <a:pt x="280" y="210"/>
                    </a:lnTo>
                    <a:lnTo>
                      <a:pt x="310" y="190"/>
                    </a:lnTo>
                    <a:lnTo>
                      <a:pt x="346" y="180"/>
                    </a:lnTo>
                    <a:lnTo>
                      <a:pt x="386" y="174"/>
                    </a:lnTo>
                    <a:lnTo>
                      <a:pt x="426" y="178"/>
                    </a:lnTo>
                    <a:lnTo>
                      <a:pt x="462" y="188"/>
                    </a:lnTo>
                    <a:lnTo>
                      <a:pt x="492" y="204"/>
                    </a:lnTo>
                    <a:lnTo>
                      <a:pt x="516" y="224"/>
                    </a:lnTo>
                    <a:lnTo>
                      <a:pt x="532" y="252"/>
                    </a:lnTo>
                    <a:lnTo>
                      <a:pt x="540" y="282"/>
                    </a:lnTo>
                    <a:lnTo>
                      <a:pt x="744" y="282"/>
                    </a:lnTo>
                    <a:lnTo>
                      <a:pt x="734" y="226"/>
                    </a:lnTo>
                    <a:lnTo>
                      <a:pt x="716" y="178"/>
                    </a:lnTo>
                    <a:lnTo>
                      <a:pt x="690" y="134"/>
                    </a:lnTo>
                    <a:lnTo>
                      <a:pt x="658" y="98"/>
                    </a:lnTo>
                    <a:lnTo>
                      <a:pt x="622" y="68"/>
                    </a:lnTo>
                    <a:lnTo>
                      <a:pt x="580" y="42"/>
                    </a:lnTo>
                    <a:lnTo>
                      <a:pt x="536" y="24"/>
                    </a:lnTo>
                    <a:lnTo>
                      <a:pt x="488" y="10"/>
                    </a:lnTo>
                    <a:lnTo>
                      <a:pt x="440" y="2"/>
                    </a:lnTo>
                    <a:lnTo>
                      <a:pt x="390" y="0"/>
                    </a:lnTo>
                    <a:lnTo>
                      <a:pt x="322" y="6"/>
                    </a:lnTo>
                    <a:lnTo>
                      <a:pt x="260" y="20"/>
                    </a:lnTo>
                    <a:lnTo>
                      <a:pt x="202" y="44"/>
                    </a:lnTo>
                    <a:lnTo>
                      <a:pt x="152" y="78"/>
                    </a:lnTo>
                    <a:lnTo>
                      <a:pt x="108" y="118"/>
                    </a:lnTo>
                    <a:lnTo>
                      <a:pt x="70" y="166"/>
                    </a:lnTo>
                    <a:lnTo>
                      <a:pt x="40" y="220"/>
                    </a:lnTo>
                    <a:lnTo>
                      <a:pt x="18" y="278"/>
                    </a:lnTo>
                    <a:lnTo>
                      <a:pt x="6" y="340"/>
                    </a:lnTo>
                    <a:lnTo>
                      <a:pt x="0" y="408"/>
                    </a:lnTo>
                    <a:lnTo>
                      <a:pt x="6" y="474"/>
                    </a:lnTo>
                    <a:lnTo>
                      <a:pt x="18" y="536"/>
                    </a:lnTo>
                    <a:lnTo>
                      <a:pt x="40" y="596"/>
                    </a:lnTo>
                    <a:lnTo>
                      <a:pt x="70" y="648"/>
                    </a:lnTo>
                    <a:lnTo>
                      <a:pt x="108" y="696"/>
                    </a:lnTo>
                    <a:lnTo>
                      <a:pt x="152" y="736"/>
                    </a:lnTo>
                    <a:lnTo>
                      <a:pt x="202" y="770"/>
                    </a:lnTo>
                    <a:lnTo>
                      <a:pt x="260" y="794"/>
                    </a:lnTo>
                    <a:lnTo>
                      <a:pt x="322" y="810"/>
                    </a:lnTo>
                    <a:lnTo>
                      <a:pt x="390" y="814"/>
                    </a:lnTo>
                    <a:lnTo>
                      <a:pt x="428" y="812"/>
                    </a:lnTo>
                    <a:lnTo>
                      <a:pt x="468" y="806"/>
                    </a:lnTo>
                    <a:lnTo>
                      <a:pt x="506" y="792"/>
                    </a:lnTo>
                    <a:lnTo>
                      <a:pt x="544" y="772"/>
                    </a:lnTo>
                    <a:lnTo>
                      <a:pt x="580" y="746"/>
                    </a:lnTo>
                    <a:lnTo>
                      <a:pt x="608" y="712"/>
                    </a:lnTo>
                    <a:lnTo>
                      <a:pt x="620" y="798"/>
                    </a:lnTo>
                    <a:lnTo>
                      <a:pt x="752" y="798"/>
                    </a:lnTo>
                    <a:lnTo>
                      <a:pt x="752" y="370"/>
                    </a:lnTo>
                    <a:close/>
                  </a:path>
                </a:pathLst>
              </a:custGeom>
              <a:solidFill>
                <a:srgbClr val="E10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1239" y="1493"/>
                <a:ext cx="650" cy="786"/>
              </a:xfrm>
              <a:custGeom>
                <a:avLst/>
                <a:gdLst/>
                <a:ahLst/>
                <a:cxnLst>
                  <a:cxn ang="0">
                    <a:pos x="0" y="782"/>
                  </a:cxn>
                  <a:cxn ang="0">
                    <a:pos x="204" y="782"/>
                  </a:cxn>
                  <a:cxn ang="0">
                    <a:pos x="204" y="522"/>
                  </a:cxn>
                  <a:cxn ang="0">
                    <a:pos x="372" y="522"/>
                  </a:cxn>
                  <a:cxn ang="0">
                    <a:pos x="420" y="520"/>
                  </a:cxn>
                  <a:cxn ang="0">
                    <a:pos x="466" y="512"/>
                  </a:cxn>
                  <a:cxn ang="0">
                    <a:pos x="508" y="500"/>
                  </a:cxn>
                  <a:cxn ang="0">
                    <a:pos x="544" y="482"/>
                  </a:cxn>
                  <a:cxn ang="0">
                    <a:pos x="576" y="460"/>
                  </a:cxn>
                  <a:cxn ang="0">
                    <a:pos x="604" y="430"/>
                  </a:cxn>
                  <a:cxn ang="0">
                    <a:pos x="626" y="396"/>
                  </a:cxn>
                  <a:cxn ang="0">
                    <a:pos x="640" y="354"/>
                  </a:cxn>
                  <a:cxn ang="0">
                    <a:pos x="650" y="306"/>
                  </a:cxn>
                  <a:cxn ang="0">
                    <a:pos x="654" y="252"/>
                  </a:cxn>
                  <a:cxn ang="0">
                    <a:pos x="650" y="200"/>
                  </a:cxn>
                  <a:cxn ang="0">
                    <a:pos x="638" y="154"/>
                  </a:cxn>
                  <a:cxn ang="0">
                    <a:pos x="620" y="116"/>
                  </a:cxn>
                  <a:cxn ang="0">
                    <a:pos x="596" y="84"/>
                  </a:cxn>
                  <a:cxn ang="0">
                    <a:pos x="568" y="56"/>
                  </a:cxn>
                  <a:cxn ang="0">
                    <a:pos x="534" y="36"/>
                  </a:cxn>
                  <a:cxn ang="0">
                    <a:pos x="496" y="20"/>
                  </a:cxn>
                  <a:cxn ang="0">
                    <a:pos x="456" y="8"/>
                  </a:cxn>
                  <a:cxn ang="0">
                    <a:pos x="414" y="2"/>
                  </a:cxn>
                  <a:cxn ang="0">
                    <a:pos x="372" y="0"/>
                  </a:cxn>
                  <a:cxn ang="0">
                    <a:pos x="0" y="0"/>
                  </a:cxn>
                  <a:cxn ang="0">
                    <a:pos x="0" y="782"/>
                  </a:cxn>
                  <a:cxn ang="0">
                    <a:pos x="204" y="164"/>
                  </a:cxn>
                  <a:cxn ang="0">
                    <a:pos x="340" y="164"/>
                  </a:cxn>
                  <a:cxn ang="0">
                    <a:pos x="370" y="166"/>
                  </a:cxn>
                  <a:cxn ang="0">
                    <a:pos x="396" y="174"/>
                  </a:cxn>
                  <a:cxn ang="0">
                    <a:pos x="418" y="188"/>
                  </a:cxn>
                  <a:cxn ang="0">
                    <a:pos x="436" y="208"/>
                  </a:cxn>
                  <a:cxn ang="0">
                    <a:pos x="446" y="234"/>
                  </a:cxn>
                  <a:cxn ang="0">
                    <a:pos x="450" y="266"/>
                  </a:cxn>
                  <a:cxn ang="0">
                    <a:pos x="446" y="298"/>
                  </a:cxn>
                  <a:cxn ang="0">
                    <a:pos x="436" y="324"/>
                  </a:cxn>
                  <a:cxn ang="0">
                    <a:pos x="420" y="342"/>
                  </a:cxn>
                  <a:cxn ang="0">
                    <a:pos x="398" y="354"/>
                  </a:cxn>
                  <a:cxn ang="0">
                    <a:pos x="370" y="362"/>
                  </a:cxn>
                  <a:cxn ang="0">
                    <a:pos x="340" y="364"/>
                  </a:cxn>
                  <a:cxn ang="0">
                    <a:pos x="204" y="364"/>
                  </a:cxn>
                  <a:cxn ang="0">
                    <a:pos x="204" y="164"/>
                  </a:cxn>
                </a:cxnLst>
                <a:rect l="0" t="0" r="r" b="b"/>
                <a:pathLst>
                  <a:path w="654" h="782">
                    <a:moveTo>
                      <a:pt x="0" y="782"/>
                    </a:moveTo>
                    <a:lnTo>
                      <a:pt x="204" y="782"/>
                    </a:lnTo>
                    <a:lnTo>
                      <a:pt x="204" y="522"/>
                    </a:lnTo>
                    <a:lnTo>
                      <a:pt x="372" y="522"/>
                    </a:lnTo>
                    <a:lnTo>
                      <a:pt x="420" y="520"/>
                    </a:lnTo>
                    <a:lnTo>
                      <a:pt x="466" y="512"/>
                    </a:lnTo>
                    <a:lnTo>
                      <a:pt x="508" y="500"/>
                    </a:lnTo>
                    <a:lnTo>
                      <a:pt x="544" y="482"/>
                    </a:lnTo>
                    <a:lnTo>
                      <a:pt x="576" y="460"/>
                    </a:lnTo>
                    <a:lnTo>
                      <a:pt x="604" y="430"/>
                    </a:lnTo>
                    <a:lnTo>
                      <a:pt x="626" y="396"/>
                    </a:lnTo>
                    <a:lnTo>
                      <a:pt x="640" y="354"/>
                    </a:lnTo>
                    <a:lnTo>
                      <a:pt x="650" y="306"/>
                    </a:lnTo>
                    <a:lnTo>
                      <a:pt x="654" y="252"/>
                    </a:lnTo>
                    <a:lnTo>
                      <a:pt x="650" y="200"/>
                    </a:lnTo>
                    <a:lnTo>
                      <a:pt x="638" y="154"/>
                    </a:lnTo>
                    <a:lnTo>
                      <a:pt x="620" y="116"/>
                    </a:lnTo>
                    <a:lnTo>
                      <a:pt x="596" y="84"/>
                    </a:lnTo>
                    <a:lnTo>
                      <a:pt x="568" y="56"/>
                    </a:lnTo>
                    <a:lnTo>
                      <a:pt x="534" y="36"/>
                    </a:lnTo>
                    <a:lnTo>
                      <a:pt x="496" y="20"/>
                    </a:lnTo>
                    <a:lnTo>
                      <a:pt x="456" y="8"/>
                    </a:lnTo>
                    <a:lnTo>
                      <a:pt x="414" y="2"/>
                    </a:lnTo>
                    <a:lnTo>
                      <a:pt x="372" y="0"/>
                    </a:lnTo>
                    <a:lnTo>
                      <a:pt x="0" y="0"/>
                    </a:lnTo>
                    <a:lnTo>
                      <a:pt x="0" y="782"/>
                    </a:lnTo>
                    <a:close/>
                    <a:moveTo>
                      <a:pt x="204" y="164"/>
                    </a:moveTo>
                    <a:lnTo>
                      <a:pt x="340" y="164"/>
                    </a:lnTo>
                    <a:lnTo>
                      <a:pt x="370" y="166"/>
                    </a:lnTo>
                    <a:lnTo>
                      <a:pt x="396" y="174"/>
                    </a:lnTo>
                    <a:lnTo>
                      <a:pt x="418" y="188"/>
                    </a:lnTo>
                    <a:lnTo>
                      <a:pt x="436" y="208"/>
                    </a:lnTo>
                    <a:lnTo>
                      <a:pt x="446" y="234"/>
                    </a:lnTo>
                    <a:lnTo>
                      <a:pt x="450" y="266"/>
                    </a:lnTo>
                    <a:lnTo>
                      <a:pt x="446" y="298"/>
                    </a:lnTo>
                    <a:lnTo>
                      <a:pt x="436" y="324"/>
                    </a:lnTo>
                    <a:lnTo>
                      <a:pt x="420" y="342"/>
                    </a:lnTo>
                    <a:lnTo>
                      <a:pt x="398" y="354"/>
                    </a:lnTo>
                    <a:lnTo>
                      <a:pt x="370" y="362"/>
                    </a:lnTo>
                    <a:lnTo>
                      <a:pt x="340" y="364"/>
                    </a:lnTo>
                    <a:lnTo>
                      <a:pt x="204" y="364"/>
                    </a:lnTo>
                    <a:lnTo>
                      <a:pt x="204" y="164"/>
                    </a:lnTo>
                    <a:close/>
                  </a:path>
                </a:pathLst>
              </a:custGeom>
              <a:solidFill>
                <a:srgbClr val="E10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</p:grpSp>
        <p:grpSp>
          <p:nvGrpSpPr>
            <p:cNvPr id="6" name="Group 13"/>
            <p:cNvGrpSpPr>
              <a:grpSpLocks noChangeAspect="1"/>
            </p:cNvGrpSpPr>
            <p:nvPr/>
          </p:nvGrpSpPr>
          <p:grpSpPr bwMode="auto">
            <a:xfrm>
              <a:off x="4744" y="4185"/>
              <a:ext cx="792" cy="43"/>
              <a:chOff x="4744" y="4185"/>
              <a:chExt cx="792" cy="43"/>
            </a:xfrm>
          </p:grpSpPr>
          <p:sp>
            <p:nvSpPr>
              <p:cNvPr id="2" name="Freeform 14"/>
              <p:cNvSpPr>
                <a:spLocks/>
              </p:cNvSpPr>
              <p:nvPr/>
            </p:nvSpPr>
            <p:spPr bwMode="auto">
              <a:xfrm>
                <a:off x="4746" y="4197"/>
                <a:ext cx="34" cy="31"/>
              </a:xfrm>
              <a:custGeom>
                <a:avLst/>
                <a:gdLst/>
                <a:ahLst/>
                <a:cxnLst>
                  <a:cxn ang="0">
                    <a:pos x="186" y="62"/>
                  </a:cxn>
                  <a:cxn ang="0">
                    <a:pos x="182" y="42"/>
                  </a:cxn>
                  <a:cxn ang="0">
                    <a:pos x="170" y="26"/>
                  </a:cxn>
                  <a:cxn ang="0">
                    <a:pos x="154" y="12"/>
                  </a:cxn>
                  <a:cxn ang="0">
                    <a:pos x="128" y="2"/>
                  </a:cxn>
                  <a:cxn ang="0">
                    <a:pos x="96" y="0"/>
                  </a:cxn>
                  <a:cxn ang="0">
                    <a:pos x="64" y="4"/>
                  </a:cxn>
                  <a:cxn ang="0">
                    <a:pos x="38" y="14"/>
                  </a:cxn>
                  <a:cxn ang="0">
                    <a:pos x="18" y="32"/>
                  </a:cxn>
                  <a:cxn ang="0">
                    <a:pos x="4" y="54"/>
                  </a:cxn>
                  <a:cxn ang="0">
                    <a:pos x="0" y="86"/>
                  </a:cxn>
                  <a:cxn ang="0">
                    <a:pos x="4" y="116"/>
                  </a:cxn>
                  <a:cxn ang="0">
                    <a:pos x="16" y="140"/>
                  </a:cxn>
                  <a:cxn ang="0">
                    <a:pos x="36" y="156"/>
                  </a:cxn>
                  <a:cxn ang="0">
                    <a:pos x="64" y="168"/>
                  </a:cxn>
                  <a:cxn ang="0">
                    <a:pos x="96" y="170"/>
                  </a:cxn>
                  <a:cxn ang="0">
                    <a:pos x="124" y="168"/>
                  </a:cxn>
                  <a:cxn ang="0">
                    <a:pos x="148" y="162"/>
                  </a:cxn>
                  <a:cxn ang="0">
                    <a:pos x="168" y="150"/>
                  </a:cxn>
                  <a:cxn ang="0">
                    <a:pos x="182" y="132"/>
                  </a:cxn>
                  <a:cxn ang="0">
                    <a:pos x="186" y="110"/>
                  </a:cxn>
                  <a:cxn ang="0">
                    <a:pos x="136" y="110"/>
                  </a:cxn>
                  <a:cxn ang="0">
                    <a:pos x="132" y="124"/>
                  </a:cxn>
                  <a:cxn ang="0">
                    <a:pos x="124" y="134"/>
                  </a:cxn>
                  <a:cxn ang="0">
                    <a:pos x="112" y="140"/>
                  </a:cxn>
                  <a:cxn ang="0">
                    <a:pos x="96" y="142"/>
                  </a:cxn>
                  <a:cxn ang="0">
                    <a:pos x="78" y="140"/>
                  </a:cxn>
                  <a:cxn ang="0">
                    <a:pos x="66" y="132"/>
                  </a:cxn>
                  <a:cxn ang="0">
                    <a:pos x="56" y="120"/>
                  </a:cxn>
                  <a:cxn ang="0">
                    <a:pos x="52" y="104"/>
                  </a:cxn>
                  <a:cxn ang="0">
                    <a:pos x="50" y="86"/>
                  </a:cxn>
                  <a:cxn ang="0">
                    <a:pos x="52" y="64"/>
                  </a:cxn>
                  <a:cxn ang="0">
                    <a:pos x="60" y="48"/>
                  </a:cxn>
                  <a:cxn ang="0">
                    <a:pos x="70" y="38"/>
                  </a:cxn>
                  <a:cxn ang="0">
                    <a:pos x="82" y="30"/>
                  </a:cxn>
                  <a:cxn ang="0">
                    <a:pos x="96" y="28"/>
                  </a:cxn>
                  <a:cxn ang="0">
                    <a:pos x="116" y="32"/>
                  </a:cxn>
                  <a:cxn ang="0">
                    <a:pos x="130" y="44"/>
                  </a:cxn>
                  <a:cxn ang="0">
                    <a:pos x="136" y="62"/>
                  </a:cxn>
                  <a:cxn ang="0">
                    <a:pos x="186" y="62"/>
                  </a:cxn>
                </a:cxnLst>
                <a:rect l="0" t="0" r="r" b="b"/>
                <a:pathLst>
                  <a:path w="186" h="170">
                    <a:moveTo>
                      <a:pt x="186" y="62"/>
                    </a:moveTo>
                    <a:lnTo>
                      <a:pt x="182" y="42"/>
                    </a:lnTo>
                    <a:lnTo>
                      <a:pt x="170" y="26"/>
                    </a:lnTo>
                    <a:lnTo>
                      <a:pt x="154" y="12"/>
                    </a:lnTo>
                    <a:lnTo>
                      <a:pt x="128" y="2"/>
                    </a:lnTo>
                    <a:lnTo>
                      <a:pt x="96" y="0"/>
                    </a:lnTo>
                    <a:lnTo>
                      <a:pt x="64" y="4"/>
                    </a:lnTo>
                    <a:lnTo>
                      <a:pt x="38" y="14"/>
                    </a:lnTo>
                    <a:lnTo>
                      <a:pt x="18" y="32"/>
                    </a:lnTo>
                    <a:lnTo>
                      <a:pt x="4" y="54"/>
                    </a:lnTo>
                    <a:lnTo>
                      <a:pt x="0" y="86"/>
                    </a:lnTo>
                    <a:lnTo>
                      <a:pt x="4" y="116"/>
                    </a:lnTo>
                    <a:lnTo>
                      <a:pt x="16" y="140"/>
                    </a:lnTo>
                    <a:lnTo>
                      <a:pt x="36" y="156"/>
                    </a:lnTo>
                    <a:lnTo>
                      <a:pt x="64" y="168"/>
                    </a:lnTo>
                    <a:lnTo>
                      <a:pt x="96" y="170"/>
                    </a:lnTo>
                    <a:lnTo>
                      <a:pt x="124" y="168"/>
                    </a:lnTo>
                    <a:lnTo>
                      <a:pt x="148" y="162"/>
                    </a:lnTo>
                    <a:lnTo>
                      <a:pt x="168" y="150"/>
                    </a:lnTo>
                    <a:lnTo>
                      <a:pt x="182" y="132"/>
                    </a:lnTo>
                    <a:lnTo>
                      <a:pt x="186" y="110"/>
                    </a:lnTo>
                    <a:lnTo>
                      <a:pt x="136" y="110"/>
                    </a:lnTo>
                    <a:lnTo>
                      <a:pt x="132" y="124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96" y="142"/>
                    </a:lnTo>
                    <a:lnTo>
                      <a:pt x="78" y="140"/>
                    </a:lnTo>
                    <a:lnTo>
                      <a:pt x="66" y="132"/>
                    </a:lnTo>
                    <a:lnTo>
                      <a:pt x="56" y="120"/>
                    </a:lnTo>
                    <a:lnTo>
                      <a:pt x="52" y="104"/>
                    </a:lnTo>
                    <a:lnTo>
                      <a:pt x="50" y="86"/>
                    </a:lnTo>
                    <a:lnTo>
                      <a:pt x="52" y="64"/>
                    </a:lnTo>
                    <a:lnTo>
                      <a:pt x="60" y="48"/>
                    </a:lnTo>
                    <a:lnTo>
                      <a:pt x="70" y="38"/>
                    </a:lnTo>
                    <a:lnTo>
                      <a:pt x="82" y="30"/>
                    </a:lnTo>
                    <a:lnTo>
                      <a:pt x="96" y="28"/>
                    </a:lnTo>
                    <a:lnTo>
                      <a:pt x="116" y="32"/>
                    </a:lnTo>
                    <a:lnTo>
                      <a:pt x="130" y="44"/>
                    </a:lnTo>
                    <a:lnTo>
                      <a:pt x="136" y="62"/>
                    </a:lnTo>
                    <a:lnTo>
                      <a:pt x="186" y="6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7" name="Freeform 15"/>
              <p:cNvSpPr>
                <a:spLocks noEditPoints="1"/>
              </p:cNvSpPr>
              <p:nvPr/>
            </p:nvSpPr>
            <p:spPr bwMode="auto">
              <a:xfrm>
                <a:off x="4784" y="4197"/>
                <a:ext cx="37" cy="31"/>
              </a:xfrm>
              <a:custGeom>
                <a:avLst/>
                <a:gdLst/>
                <a:ahLst/>
                <a:cxnLst>
                  <a:cxn ang="0">
                    <a:pos x="104" y="30"/>
                  </a:cxn>
                  <a:cxn ang="0">
                    <a:pos x="122" y="32"/>
                  </a:cxn>
                  <a:cxn ang="0">
                    <a:pos x="138" y="40"/>
                  </a:cxn>
                  <a:cxn ang="0">
                    <a:pos x="148" y="52"/>
                  </a:cxn>
                  <a:cxn ang="0">
                    <a:pos x="154" y="68"/>
                  </a:cxn>
                  <a:cxn ang="0">
                    <a:pos x="156" y="86"/>
                  </a:cxn>
                  <a:cxn ang="0">
                    <a:pos x="154" y="102"/>
                  </a:cxn>
                  <a:cxn ang="0">
                    <a:pos x="148" y="118"/>
                  </a:cxn>
                  <a:cxn ang="0">
                    <a:pos x="138" y="130"/>
                  </a:cxn>
                  <a:cxn ang="0">
                    <a:pos x="122" y="138"/>
                  </a:cxn>
                  <a:cxn ang="0">
                    <a:pos x="104" y="140"/>
                  </a:cxn>
                  <a:cxn ang="0">
                    <a:pos x="84" y="138"/>
                  </a:cxn>
                  <a:cxn ang="0">
                    <a:pos x="68" y="130"/>
                  </a:cxn>
                  <a:cxn ang="0">
                    <a:pos x="58" y="118"/>
                  </a:cxn>
                  <a:cxn ang="0">
                    <a:pos x="52" y="102"/>
                  </a:cxn>
                  <a:cxn ang="0">
                    <a:pos x="50" y="86"/>
                  </a:cxn>
                  <a:cxn ang="0">
                    <a:pos x="52" y="68"/>
                  </a:cxn>
                  <a:cxn ang="0">
                    <a:pos x="58" y="52"/>
                  </a:cxn>
                  <a:cxn ang="0">
                    <a:pos x="68" y="40"/>
                  </a:cxn>
                  <a:cxn ang="0">
                    <a:pos x="84" y="32"/>
                  </a:cxn>
                  <a:cxn ang="0">
                    <a:pos x="104" y="30"/>
                  </a:cxn>
                  <a:cxn ang="0">
                    <a:pos x="104" y="0"/>
                  </a:cxn>
                  <a:cxn ang="0">
                    <a:pos x="72" y="2"/>
                  </a:cxn>
                  <a:cxn ang="0">
                    <a:pos x="48" y="10"/>
                  </a:cxn>
                  <a:cxn ang="0">
                    <a:pos x="28" y="20"/>
                  </a:cxn>
                  <a:cxn ang="0">
                    <a:pos x="14" y="34"/>
                  </a:cxn>
                  <a:cxn ang="0">
                    <a:pos x="6" y="50"/>
                  </a:cxn>
                  <a:cxn ang="0">
                    <a:pos x="0" y="66"/>
                  </a:cxn>
                  <a:cxn ang="0">
                    <a:pos x="0" y="86"/>
                  </a:cxn>
                  <a:cxn ang="0">
                    <a:pos x="0" y="104"/>
                  </a:cxn>
                  <a:cxn ang="0">
                    <a:pos x="6" y="122"/>
                  </a:cxn>
                  <a:cxn ang="0">
                    <a:pos x="14" y="138"/>
                  </a:cxn>
                  <a:cxn ang="0">
                    <a:pos x="28" y="150"/>
                  </a:cxn>
                  <a:cxn ang="0">
                    <a:pos x="48" y="162"/>
                  </a:cxn>
                  <a:cxn ang="0">
                    <a:pos x="72" y="168"/>
                  </a:cxn>
                  <a:cxn ang="0">
                    <a:pos x="104" y="170"/>
                  </a:cxn>
                  <a:cxn ang="0">
                    <a:pos x="134" y="168"/>
                  </a:cxn>
                  <a:cxn ang="0">
                    <a:pos x="158" y="162"/>
                  </a:cxn>
                  <a:cxn ang="0">
                    <a:pos x="178" y="150"/>
                  </a:cxn>
                  <a:cxn ang="0">
                    <a:pos x="192" y="138"/>
                  </a:cxn>
                  <a:cxn ang="0">
                    <a:pos x="200" y="122"/>
                  </a:cxn>
                  <a:cxn ang="0">
                    <a:pos x="206" y="104"/>
                  </a:cxn>
                  <a:cxn ang="0">
                    <a:pos x="206" y="86"/>
                  </a:cxn>
                  <a:cxn ang="0">
                    <a:pos x="206" y="66"/>
                  </a:cxn>
                  <a:cxn ang="0">
                    <a:pos x="200" y="50"/>
                  </a:cxn>
                  <a:cxn ang="0">
                    <a:pos x="192" y="34"/>
                  </a:cxn>
                  <a:cxn ang="0">
                    <a:pos x="178" y="20"/>
                  </a:cxn>
                  <a:cxn ang="0">
                    <a:pos x="158" y="10"/>
                  </a:cxn>
                  <a:cxn ang="0">
                    <a:pos x="134" y="2"/>
                  </a:cxn>
                  <a:cxn ang="0">
                    <a:pos x="104" y="0"/>
                  </a:cxn>
                </a:cxnLst>
                <a:rect l="0" t="0" r="r" b="b"/>
                <a:pathLst>
                  <a:path w="206" h="170">
                    <a:moveTo>
                      <a:pt x="104" y="30"/>
                    </a:moveTo>
                    <a:lnTo>
                      <a:pt x="122" y="32"/>
                    </a:lnTo>
                    <a:lnTo>
                      <a:pt x="138" y="40"/>
                    </a:lnTo>
                    <a:lnTo>
                      <a:pt x="148" y="52"/>
                    </a:lnTo>
                    <a:lnTo>
                      <a:pt x="154" y="68"/>
                    </a:lnTo>
                    <a:lnTo>
                      <a:pt x="156" y="86"/>
                    </a:lnTo>
                    <a:lnTo>
                      <a:pt x="154" y="102"/>
                    </a:lnTo>
                    <a:lnTo>
                      <a:pt x="148" y="118"/>
                    </a:lnTo>
                    <a:lnTo>
                      <a:pt x="138" y="130"/>
                    </a:lnTo>
                    <a:lnTo>
                      <a:pt x="122" y="138"/>
                    </a:lnTo>
                    <a:lnTo>
                      <a:pt x="104" y="140"/>
                    </a:lnTo>
                    <a:lnTo>
                      <a:pt x="84" y="138"/>
                    </a:lnTo>
                    <a:lnTo>
                      <a:pt x="68" y="130"/>
                    </a:lnTo>
                    <a:lnTo>
                      <a:pt x="58" y="118"/>
                    </a:lnTo>
                    <a:lnTo>
                      <a:pt x="52" y="102"/>
                    </a:lnTo>
                    <a:lnTo>
                      <a:pt x="50" y="86"/>
                    </a:lnTo>
                    <a:lnTo>
                      <a:pt x="52" y="68"/>
                    </a:lnTo>
                    <a:lnTo>
                      <a:pt x="58" y="52"/>
                    </a:lnTo>
                    <a:lnTo>
                      <a:pt x="68" y="40"/>
                    </a:lnTo>
                    <a:lnTo>
                      <a:pt x="84" y="32"/>
                    </a:lnTo>
                    <a:lnTo>
                      <a:pt x="104" y="30"/>
                    </a:lnTo>
                    <a:close/>
                    <a:moveTo>
                      <a:pt x="104" y="0"/>
                    </a:moveTo>
                    <a:lnTo>
                      <a:pt x="72" y="2"/>
                    </a:lnTo>
                    <a:lnTo>
                      <a:pt x="48" y="10"/>
                    </a:lnTo>
                    <a:lnTo>
                      <a:pt x="28" y="20"/>
                    </a:lnTo>
                    <a:lnTo>
                      <a:pt x="14" y="34"/>
                    </a:lnTo>
                    <a:lnTo>
                      <a:pt x="6" y="50"/>
                    </a:lnTo>
                    <a:lnTo>
                      <a:pt x="0" y="66"/>
                    </a:lnTo>
                    <a:lnTo>
                      <a:pt x="0" y="86"/>
                    </a:lnTo>
                    <a:lnTo>
                      <a:pt x="0" y="104"/>
                    </a:lnTo>
                    <a:lnTo>
                      <a:pt x="6" y="122"/>
                    </a:lnTo>
                    <a:lnTo>
                      <a:pt x="14" y="138"/>
                    </a:lnTo>
                    <a:lnTo>
                      <a:pt x="28" y="150"/>
                    </a:lnTo>
                    <a:lnTo>
                      <a:pt x="48" y="162"/>
                    </a:lnTo>
                    <a:lnTo>
                      <a:pt x="72" y="168"/>
                    </a:lnTo>
                    <a:lnTo>
                      <a:pt x="104" y="170"/>
                    </a:lnTo>
                    <a:lnTo>
                      <a:pt x="134" y="168"/>
                    </a:lnTo>
                    <a:lnTo>
                      <a:pt x="158" y="162"/>
                    </a:lnTo>
                    <a:lnTo>
                      <a:pt x="178" y="150"/>
                    </a:lnTo>
                    <a:lnTo>
                      <a:pt x="192" y="138"/>
                    </a:lnTo>
                    <a:lnTo>
                      <a:pt x="200" y="122"/>
                    </a:lnTo>
                    <a:lnTo>
                      <a:pt x="206" y="104"/>
                    </a:lnTo>
                    <a:lnTo>
                      <a:pt x="206" y="86"/>
                    </a:lnTo>
                    <a:lnTo>
                      <a:pt x="206" y="66"/>
                    </a:lnTo>
                    <a:lnTo>
                      <a:pt x="200" y="50"/>
                    </a:lnTo>
                    <a:lnTo>
                      <a:pt x="192" y="34"/>
                    </a:lnTo>
                    <a:lnTo>
                      <a:pt x="178" y="20"/>
                    </a:lnTo>
                    <a:lnTo>
                      <a:pt x="158" y="10"/>
                    </a:lnTo>
                    <a:lnTo>
                      <a:pt x="134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8" name="Freeform 16"/>
              <p:cNvSpPr>
                <a:spLocks/>
              </p:cNvSpPr>
              <p:nvPr/>
            </p:nvSpPr>
            <p:spPr bwMode="auto">
              <a:xfrm>
                <a:off x="4826" y="4197"/>
                <a:ext cx="59" cy="3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8" y="164"/>
                  </a:cxn>
                  <a:cxn ang="0">
                    <a:pos x="48" y="88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2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88"/>
                  </a:cxn>
                  <a:cxn ang="0">
                    <a:pos x="190" y="68"/>
                  </a:cxn>
                  <a:cxn ang="0">
                    <a:pos x="198" y="52"/>
                  </a:cxn>
                  <a:cxn ang="0">
                    <a:pos x="208" y="40"/>
                  </a:cxn>
                  <a:cxn ang="0">
                    <a:pos x="222" y="34"/>
                  </a:cxn>
                  <a:cxn ang="0">
                    <a:pos x="236" y="32"/>
                  </a:cxn>
                  <a:cxn ang="0">
                    <a:pos x="250" y="34"/>
                  </a:cxn>
                  <a:cxn ang="0">
                    <a:pos x="262" y="38"/>
                  </a:cxn>
                  <a:cxn ang="0">
                    <a:pos x="270" y="46"/>
                  </a:cxn>
                  <a:cxn ang="0">
                    <a:pos x="276" y="60"/>
                  </a:cxn>
                  <a:cxn ang="0">
                    <a:pos x="278" y="80"/>
                  </a:cxn>
                  <a:cxn ang="0">
                    <a:pos x="278" y="164"/>
                  </a:cxn>
                  <a:cxn ang="0">
                    <a:pos x="326" y="164"/>
                  </a:cxn>
                  <a:cxn ang="0">
                    <a:pos x="326" y="72"/>
                  </a:cxn>
                  <a:cxn ang="0">
                    <a:pos x="322" y="46"/>
                  </a:cxn>
                  <a:cxn ang="0">
                    <a:pos x="314" y="26"/>
                  </a:cxn>
                  <a:cxn ang="0">
                    <a:pos x="300" y="14"/>
                  </a:cxn>
                  <a:cxn ang="0">
                    <a:pos x="284" y="6"/>
                  </a:cxn>
                  <a:cxn ang="0">
                    <a:pos x="266" y="0"/>
                  </a:cxn>
                  <a:cxn ang="0">
                    <a:pos x="250" y="0"/>
                  </a:cxn>
                  <a:cxn ang="0">
                    <a:pos x="232" y="2"/>
                  </a:cxn>
                  <a:cxn ang="0">
                    <a:pos x="212" y="8"/>
                  </a:cxn>
                  <a:cxn ang="0">
                    <a:pos x="196" y="18"/>
                  </a:cxn>
                  <a:cxn ang="0">
                    <a:pos x="180" y="34"/>
                  </a:cxn>
                  <a:cxn ang="0">
                    <a:pos x="164" y="16"/>
                  </a:cxn>
                  <a:cxn ang="0">
                    <a:pos x="142" y="4"/>
                  </a:cxn>
                  <a:cxn ang="0">
                    <a:pos x="114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6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6"/>
                  </a:cxn>
                  <a:cxn ang="0">
                    <a:pos x="0" y="44"/>
                  </a:cxn>
                  <a:cxn ang="0">
                    <a:pos x="0" y="164"/>
                  </a:cxn>
                </a:cxnLst>
                <a:rect l="0" t="0" r="r" b="b"/>
                <a:pathLst>
                  <a:path w="326" h="164">
                    <a:moveTo>
                      <a:pt x="0" y="164"/>
                    </a:moveTo>
                    <a:lnTo>
                      <a:pt x="48" y="164"/>
                    </a:lnTo>
                    <a:lnTo>
                      <a:pt x="48" y="88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2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88"/>
                    </a:lnTo>
                    <a:lnTo>
                      <a:pt x="190" y="68"/>
                    </a:lnTo>
                    <a:lnTo>
                      <a:pt x="198" y="52"/>
                    </a:lnTo>
                    <a:lnTo>
                      <a:pt x="208" y="40"/>
                    </a:lnTo>
                    <a:lnTo>
                      <a:pt x="222" y="34"/>
                    </a:lnTo>
                    <a:lnTo>
                      <a:pt x="236" y="32"/>
                    </a:lnTo>
                    <a:lnTo>
                      <a:pt x="250" y="34"/>
                    </a:lnTo>
                    <a:lnTo>
                      <a:pt x="262" y="38"/>
                    </a:lnTo>
                    <a:lnTo>
                      <a:pt x="270" y="46"/>
                    </a:lnTo>
                    <a:lnTo>
                      <a:pt x="276" y="60"/>
                    </a:lnTo>
                    <a:lnTo>
                      <a:pt x="278" y="80"/>
                    </a:lnTo>
                    <a:lnTo>
                      <a:pt x="278" y="164"/>
                    </a:lnTo>
                    <a:lnTo>
                      <a:pt x="326" y="164"/>
                    </a:lnTo>
                    <a:lnTo>
                      <a:pt x="326" y="72"/>
                    </a:lnTo>
                    <a:lnTo>
                      <a:pt x="322" y="46"/>
                    </a:lnTo>
                    <a:lnTo>
                      <a:pt x="314" y="26"/>
                    </a:lnTo>
                    <a:lnTo>
                      <a:pt x="300" y="14"/>
                    </a:lnTo>
                    <a:lnTo>
                      <a:pt x="284" y="6"/>
                    </a:lnTo>
                    <a:lnTo>
                      <a:pt x="266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2" y="8"/>
                    </a:lnTo>
                    <a:lnTo>
                      <a:pt x="196" y="18"/>
                    </a:lnTo>
                    <a:lnTo>
                      <a:pt x="180" y="34"/>
                    </a:lnTo>
                    <a:lnTo>
                      <a:pt x="164" y="16"/>
                    </a:lnTo>
                    <a:lnTo>
                      <a:pt x="142" y="4"/>
                    </a:lnTo>
                    <a:lnTo>
                      <a:pt x="114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6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6"/>
                    </a:lnTo>
                    <a:lnTo>
                      <a:pt x="0" y="4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9" name="Freeform 17"/>
              <p:cNvSpPr>
                <a:spLocks/>
              </p:cNvSpPr>
              <p:nvPr/>
            </p:nvSpPr>
            <p:spPr bwMode="auto">
              <a:xfrm>
                <a:off x="4896" y="4198"/>
                <a:ext cx="33" cy="3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140" y="0"/>
                  </a:cxn>
                  <a:cxn ang="0">
                    <a:pos x="140" y="76"/>
                  </a:cxn>
                  <a:cxn ang="0">
                    <a:pos x="136" y="98"/>
                  </a:cxn>
                  <a:cxn ang="0">
                    <a:pos x="128" y="112"/>
                  </a:cxn>
                  <a:cxn ang="0">
                    <a:pos x="118" y="124"/>
                  </a:cxn>
                  <a:cxn ang="0">
                    <a:pos x="104" y="130"/>
                  </a:cxn>
                  <a:cxn ang="0">
                    <a:pos x="90" y="132"/>
                  </a:cxn>
                  <a:cxn ang="0">
                    <a:pos x="76" y="132"/>
                  </a:cxn>
                  <a:cxn ang="0">
                    <a:pos x="66" y="126"/>
                  </a:cxn>
                  <a:cxn ang="0">
                    <a:pos x="56" y="118"/>
                  </a:cxn>
                  <a:cxn ang="0">
                    <a:pos x="50" y="104"/>
                  </a:cxn>
                  <a:cxn ang="0">
                    <a:pos x="48" y="84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0" y="98"/>
                  </a:cxn>
                  <a:cxn ang="0">
                    <a:pos x="4" y="120"/>
                  </a:cxn>
                  <a:cxn ang="0">
                    <a:pos x="12" y="138"/>
                  </a:cxn>
                  <a:cxn ang="0">
                    <a:pos x="26" y="150"/>
                  </a:cxn>
                  <a:cxn ang="0">
                    <a:pos x="42" y="158"/>
                  </a:cxn>
                  <a:cxn ang="0">
                    <a:pos x="58" y="164"/>
                  </a:cxn>
                  <a:cxn ang="0">
                    <a:pos x="74" y="164"/>
                  </a:cxn>
                  <a:cxn ang="0">
                    <a:pos x="100" y="162"/>
                  </a:cxn>
                  <a:cxn ang="0">
                    <a:pos x="122" y="150"/>
                  </a:cxn>
                  <a:cxn ang="0">
                    <a:pos x="140" y="132"/>
                  </a:cxn>
                  <a:cxn ang="0">
                    <a:pos x="142" y="132"/>
                  </a:cxn>
                  <a:cxn ang="0">
                    <a:pos x="142" y="146"/>
                  </a:cxn>
                  <a:cxn ang="0">
                    <a:pos x="142" y="158"/>
                  </a:cxn>
                  <a:cxn ang="0">
                    <a:pos x="188" y="158"/>
                  </a:cxn>
                  <a:cxn ang="0">
                    <a:pos x="188" y="142"/>
                  </a:cxn>
                  <a:cxn ang="0">
                    <a:pos x="188" y="122"/>
                  </a:cxn>
                  <a:cxn ang="0">
                    <a:pos x="188" y="0"/>
                  </a:cxn>
                </a:cxnLst>
                <a:rect l="0" t="0" r="r" b="b"/>
                <a:pathLst>
                  <a:path w="188" h="164">
                    <a:moveTo>
                      <a:pt x="188" y="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36" y="98"/>
                    </a:lnTo>
                    <a:lnTo>
                      <a:pt x="128" y="112"/>
                    </a:lnTo>
                    <a:lnTo>
                      <a:pt x="118" y="124"/>
                    </a:lnTo>
                    <a:lnTo>
                      <a:pt x="104" y="130"/>
                    </a:lnTo>
                    <a:lnTo>
                      <a:pt x="90" y="132"/>
                    </a:lnTo>
                    <a:lnTo>
                      <a:pt x="76" y="132"/>
                    </a:lnTo>
                    <a:lnTo>
                      <a:pt x="66" y="126"/>
                    </a:lnTo>
                    <a:lnTo>
                      <a:pt x="56" y="118"/>
                    </a:lnTo>
                    <a:lnTo>
                      <a:pt x="50" y="104"/>
                    </a:lnTo>
                    <a:lnTo>
                      <a:pt x="48" y="84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98"/>
                    </a:lnTo>
                    <a:lnTo>
                      <a:pt x="4" y="120"/>
                    </a:lnTo>
                    <a:lnTo>
                      <a:pt x="12" y="138"/>
                    </a:lnTo>
                    <a:lnTo>
                      <a:pt x="26" y="150"/>
                    </a:lnTo>
                    <a:lnTo>
                      <a:pt x="42" y="158"/>
                    </a:lnTo>
                    <a:lnTo>
                      <a:pt x="58" y="164"/>
                    </a:lnTo>
                    <a:lnTo>
                      <a:pt x="74" y="164"/>
                    </a:lnTo>
                    <a:lnTo>
                      <a:pt x="100" y="162"/>
                    </a:lnTo>
                    <a:lnTo>
                      <a:pt x="122" y="150"/>
                    </a:lnTo>
                    <a:lnTo>
                      <a:pt x="140" y="132"/>
                    </a:lnTo>
                    <a:lnTo>
                      <a:pt x="142" y="132"/>
                    </a:lnTo>
                    <a:lnTo>
                      <a:pt x="142" y="146"/>
                    </a:lnTo>
                    <a:lnTo>
                      <a:pt x="142" y="158"/>
                    </a:lnTo>
                    <a:lnTo>
                      <a:pt x="188" y="158"/>
                    </a:lnTo>
                    <a:lnTo>
                      <a:pt x="188" y="142"/>
                    </a:lnTo>
                    <a:lnTo>
                      <a:pt x="188" y="12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" name="Freeform 18"/>
              <p:cNvSpPr>
                <a:spLocks/>
              </p:cNvSpPr>
              <p:nvPr/>
            </p:nvSpPr>
            <p:spPr bwMode="auto">
              <a:xfrm>
                <a:off x="4937" y="4197"/>
                <a:ext cx="34" cy="3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8" y="164"/>
                  </a:cxn>
                  <a:cxn ang="0">
                    <a:pos x="48" y="88"/>
                  </a:cxn>
                  <a:cxn ang="0">
                    <a:pos x="52" y="68"/>
                  </a:cxn>
                  <a:cxn ang="0">
                    <a:pos x="58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2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66"/>
                  </a:cxn>
                  <a:cxn ang="0">
                    <a:pos x="184" y="44"/>
                  </a:cxn>
                  <a:cxn ang="0">
                    <a:pos x="174" y="26"/>
                  </a:cxn>
                  <a:cxn ang="0">
                    <a:pos x="162" y="14"/>
                  </a:cxn>
                  <a:cxn ang="0">
                    <a:pos x="146" y="6"/>
                  </a:cxn>
                  <a:cxn ang="0">
                    <a:pos x="130" y="2"/>
                  </a:cxn>
                  <a:cxn ang="0">
                    <a:pos x="114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8" y="32"/>
                  </a:cxn>
                  <a:cxn ang="0">
                    <a:pos x="46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164"/>
                  </a:cxn>
                </a:cxnLst>
                <a:rect l="0" t="0" r="r" b="b"/>
                <a:pathLst>
                  <a:path w="188" h="164">
                    <a:moveTo>
                      <a:pt x="0" y="164"/>
                    </a:moveTo>
                    <a:lnTo>
                      <a:pt x="48" y="164"/>
                    </a:lnTo>
                    <a:lnTo>
                      <a:pt x="48" y="88"/>
                    </a:lnTo>
                    <a:lnTo>
                      <a:pt x="52" y="68"/>
                    </a:lnTo>
                    <a:lnTo>
                      <a:pt x="58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2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66"/>
                    </a:lnTo>
                    <a:lnTo>
                      <a:pt x="184" y="44"/>
                    </a:lnTo>
                    <a:lnTo>
                      <a:pt x="174" y="26"/>
                    </a:lnTo>
                    <a:lnTo>
                      <a:pt x="162" y="14"/>
                    </a:lnTo>
                    <a:lnTo>
                      <a:pt x="146" y="6"/>
                    </a:lnTo>
                    <a:lnTo>
                      <a:pt x="130" y="2"/>
                    </a:lnTo>
                    <a:lnTo>
                      <a:pt x="114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1" name="Freeform 19"/>
              <p:cNvSpPr>
                <a:spLocks noEditPoints="1"/>
              </p:cNvSpPr>
              <p:nvPr/>
            </p:nvSpPr>
            <p:spPr bwMode="auto">
              <a:xfrm>
                <a:off x="4978" y="4183"/>
                <a:ext cx="11" cy="44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2" y="228"/>
                  </a:cxn>
                  <a:cxn ang="0">
                    <a:pos x="50" y="228"/>
                  </a:cxn>
                  <a:cxn ang="0">
                    <a:pos x="50" y="70"/>
                  </a:cxn>
                  <a:cxn ang="0">
                    <a:pos x="2" y="70"/>
                  </a:cxn>
                  <a:cxn ang="0">
                    <a:pos x="0" y="38"/>
                  </a:cxn>
                  <a:cxn ang="0">
                    <a:pos x="52" y="38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52" h="228">
                    <a:moveTo>
                      <a:pt x="2" y="70"/>
                    </a:moveTo>
                    <a:lnTo>
                      <a:pt x="2" y="228"/>
                    </a:lnTo>
                    <a:lnTo>
                      <a:pt x="50" y="228"/>
                    </a:lnTo>
                    <a:lnTo>
                      <a:pt x="50" y="70"/>
                    </a:lnTo>
                    <a:lnTo>
                      <a:pt x="2" y="70"/>
                    </a:lnTo>
                    <a:close/>
                    <a:moveTo>
                      <a:pt x="0" y="38"/>
                    </a:move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>
                <a:off x="4993" y="4197"/>
                <a:ext cx="34" cy="31"/>
              </a:xfrm>
              <a:custGeom>
                <a:avLst/>
                <a:gdLst/>
                <a:ahLst/>
                <a:cxnLst>
                  <a:cxn ang="0">
                    <a:pos x="186" y="62"/>
                  </a:cxn>
                  <a:cxn ang="0">
                    <a:pos x="182" y="42"/>
                  </a:cxn>
                  <a:cxn ang="0">
                    <a:pos x="170" y="26"/>
                  </a:cxn>
                  <a:cxn ang="0">
                    <a:pos x="154" y="12"/>
                  </a:cxn>
                  <a:cxn ang="0">
                    <a:pos x="128" y="2"/>
                  </a:cxn>
                  <a:cxn ang="0">
                    <a:pos x="96" y="0"/>
                  </a:cxn>
                  <a:cxn ang="0">
                    <a:pos x="64" y="4"/>
                  </a:cxn>
                  <a:cxn ang="0">
                    <a:pos x="38" y="14"/>
                  </a:cxn>
                  <a:cxn ang="0">
                    <a:pos x="18" y="32"/>
                  </a:cxn>
                  <a:cxn ang="0">
                    <a:pos x="4" y="54"/>
                  </a:cxn>
                  <a:cxn ang="0">
                    <a:pos x="0" y="86"/>
                  </a:cxn>
                  <a:cxn ang="0">
                    <a:pos x="4" y="116"/>
                  </a:cxn>
                  <a:cxn ang="0">
                    <a:pos x="16" y="140"/>
                  </a:cxn>
                  <a:cxn ang="0">
                    <a:pos x="36" y="156"/>
                  </a:cxn>
                  <a:cxn ang="0">
                    <a:pos x="64" y="168"/>
                  </a:cxn>
                  <a:cxn ang="0">
                    <a:pos x="96" y="170"/>
                  </a:cxn>
                  <a:cxn ang="0">
                    <a:pos x="124" y="168"/>
                  </a:cxn>
                  <a:cxn ang="0">
                    <a:pos x="148" y="162"/>
                  </a:cxn>
                  <a:cxn ang="0">
                    <a:pos x="168" y="150"/>
                  </a:cxn>
                  <a:cxn ang="0">
                    <a:pos x="182" y="132"/>
                  </a:cxn>
                  <a:cxn ang="0">
                    <a:pos x="186" y="110"/>
                  </a:cxn>
                  <a:cxn ang="0">
                    <a:pos x="136" y="110"/>
                  </a:cxn>
                  <a:cxn ang="0">
                    <a:pos x="132" y="124"/>
                  </a:cxn>
                  <a:cxn ang="0">
                    <a:pos x="124" y="134"/>
                  </a:cxn>
                  <a:cxn ang="0">
                    <a:pos x="112" y="140"/>
                  </a:cxn>
                  <a:cxn ang="0">
                    <a:pos x="96" y="142"/>
                  </a:cxn>
                  <a:cxn ang="0">
                    <a:pos x="78" y="140"/>
                  </a:cxn>
                  <a:cxn ang="0">
                    <a:pos x="66" y="132"/>
                  </a:cxn>
                  <a:cxn ang="0">
                    <a:pos x="56" y="120"/>
                  </a:cxn>
                  <a:cxn ang="0">
                    <a:pos x="52" y="104"/>
                  </a:cxn>
                  <a:cxn ang="0">
                    <a:pos x="50" y="86"/>
                  </a:cxn>
                  <a:cxn ang="0">
                    <a:pos x="52" y="64"/>
                  </a:cxn>
                  <a:cxn ang="0">
                    <a:pos x="60" y="48"/>
                  </a:cxn>
                  <a:cxn ang="0">
                    <a:pos x="70" y="38"/>
                  </a:cxn>
                  <a:cxn ang="0">
                    <a:pos x="82" y="30"/>
                  </a:cxn>
                  <a:cxn ang="0">
                    <a:pos x="96" y="28"/>
                  </a:cxn>
                  <a:cxn ang="0">
                    <a:pos x="116" y="32"/>
                  </a:cxn>
                  <a:cxn ang="0">
                    <a:pos x="130" y="44"/>
                  </a:cxn>
                  <a:cxn ang="0">
                    <a:pos x="136" y="62"/>
                  </a:cxn>
                  <a:cxn ang="0">
                    <a:pos x="186" y="62"/>
                  </a:cxn>
                </a:cxnLst>
                <a:rect l="0" t="0" r="r" b="b"/>
                <a:pathLst>
                  <a:path w="186" h="170">
                    <a:moveTo>
                      <a:pt x="186" y="62"/>
                    </a:moveTo>
                    <a:lnTo>
                      <a:pt x="182" y="42"/>
                    </a:lnTo>
                    <a:lnTo>
                      <a:pt x="170" y="26"/>
                    </a:lnTo>
                    <a:lnTo>
                      <a:pt x="154" y="12"/>
                    </a:lnTo>
                    <a:lnTo>
                      <a:pt x="128" y="2"/>
                    </a:lnTo>
                    <a:lnTo>
                      <a:pt x="96" y="0"/>
                    </a:lnTo>
                    <a:lnTo>
                      <a:pt x="64" y="4"/>
                    </a:lnTo>
                    <a:lnTo>
                      <a:pt x="38" y="14"/>
                    </a:lnTo>
                    <a:lnTo>
                      <a:pt x="18" y="32"/>
                    </a:lnTo>
                    <a:lnTo>
                      <a:pt x="4" y="54"/>
                    </a:lnTo>
                    <a:lnTo>
                      <a:pt x="0" y="86"/>
                    </a:lnTo>
                    <a:lnTo>
                      <a:pt x="4" y="116"/>
                    </a:lnTo>
                    <a:lnTo>
                      <a:pt x="16" y="140"/>
                    </a:lnTo>
                    <a:lnTo>
                      <a:pt x="36" y="156"/>
                    </a:lnTo>
                    <a:lnTo>
                      <a:pt x="64" y="168"/>
                    </a:lnTo>
                    <a:lnTo>
                      <a:pt x="96" y="170"/>
                    </a:lnTo>
                    <a:lnTo>
                      <a:pt x="124" y="168"/>
                    </a:lnTo>
                    <a:lnTo>
                      <a:pt x="148" y="162"/>
                    </a:lnTo>
                    <a:lnTo>
                      <a:pt x="168" y="150"/>
                    </a:lnTo>
                    <a:lnTo>
                      <a:pt x="182" y="132"/>
                    </a:lnTo>
                    <a:lnTo>
                      <a:pt x="186" y="110"/>
                    </a:lnTo>
                    <a:lnTo>
                      <a:pt x="136" y="110"/>
                    </a:lnTo>
                    <a:lnTo>
                      <a:pt x="132" y="124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96" y="142"/>
                    </a:lnTo>
                    <a:lnTo>
                      <a:pt x="78" y="140"/>
                    </a:lnTo>
                    <a:lnTo>
                      <a:pt x="66" y="132"/>
                    </a:lnTo>
                    <a:lnTo>
                      <a:pt x="56" y="120"/>
                    </a:lnTo>
                    <a:lnTo>
                      <a:pt x="52" y="104"/>
                    </a:lnTo>
                    <a:lnTo>
                      <a:pt x="50" y="86"/>
                    </a:lnTo>
                    <a:lnTo>
                      <a:pt x="52" y="64"/>
                    </a:lnTo>
                    <a:lnTo>
                      <a:pt x="60" y="48"/>
                    </a:lnTo>
                    <a:lnTo>
                      <a:pt x="70" y="38"/>
                    </a:lnTo>
                    <a:lnTo>
                      <a:pt x="82" y="30"/>
                    </a:lnTo>
                    <a:lnTo>
                      <a:pt x="96" y="28"/>
                    </a:lnTo>
                    <a:lnTo>
                      <a:pt x="116" y="32"/>
                    </a:lnTo>
                    <a:lnTo>
                      <a:pt x="130" y="44"/>
                    </a:lnTo>
                    <a:lnTo>
                      <a:pt x="136" y="62"/>
                    </a:lnTo>
                    <a:lnTo>
                      <a:pt x="186" y="6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3" name="Freeform 21"/>
              <p:cNvSpPr>
                <a:spLocks noEditPoints="1"/>
              </p:cNvSpPr>
              <p:nvPr/>
            </p:nvSpPr>
            <p:spPr bwMode="auto">
              <a:xfrm>
                <a:off x="5034" y="4197"/>
                <a:ext cx="34" cy="31"/>
              </a:xfrm>
              <a:custGeom>
                <a:avLst/>
                <a:gdLst/>
                <a:ahLst/>
                <a:cxnLst>
                  <a:cxn ang="0">
                    <a:pos x="194" y="68"/>
                  </a:cxn>
                  <a:cxn ang="0">
                    <a:pos x="190" y="44"/>
                  </a:cxn>
                  <a:cxn ang="0">
                    <a:pos x="180" y="26"/>
                  </a:cxn>
                  <a:cxn ang="0">
                    <a:pos x="166" y="14"/>
                  </a:cxn>
                  <a:cxn ang="0">
                    <a:pos x="146" y="6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82" y="0"/>
                  </a:cxn>
                  <a:cxn ang="0">
                    <a:pos x="62" y="4"/>
                  </a:cxn>
                  <a:cxn ang="0">
                    <a:pos x="44" y="10"/>
                  </a:cxn>
                  <a:cxn ang="0">
                    <a:pos x="30" y="20"/>
                  </a:cxn>
                  <a:cxn ang="0">
                    <a:pos x="18" y="32"/>
                  </a:cxn>
                  <a:cxn ang="0">
                    <a:pos x="14" y="50"/>
                  </a:cxn>
                  <a:cxn ang="0">
                    <a:pos x="64" y="50"/>
                  </a:cxn>
                  <a:cxn ang="0">
                    <a:pos x="70" y="40"/>
                  </a:cxn>
                  <a:cxn ang="0">
                    <a:pos x="82" y="32"/>
                  </a:cxn>
                  <a:cxn ang="0">
                    <a:pos x="102" y="28"/>
                  </a:cxn>
                  <a:cxn ang="0">
                    <a:pos x="120" y="30"/>
                  </a:cxn>
                  <a:cxn ang="0">
                    <a:pos x="134" y="36"/>
                  </a:cxn>
                  <a:cxn ang="0">
                    <a:pos x="142" y="46"/>
                  </a:cxn>
                  <a:cxn ang="0">
                    <a:pos x="146" y="64"/>
                  </a:cxn>
                  <a:cxn ang="0">
                    <a:pos x="108" y="64"/>
                  </a:cxn>
                  <a:cxn ang="0">
                    <a:pos x="78" y="64"/>
                  </a:cxn>
                  <a:cxn ang="0">
                    <a:pos x="52" y="68"/>
                  </a:cxn>
                  <a:cxn ang="0">
                    <a:pos x="30" y="74"/>
                  </a:cxn>
                  <a:cxn ang="0">
                    <a:pos x="14" y="84"/>
                  </a:cxn>
                  <a:cxn ang="0">
                    <a:pos x="4" y="100"/>
                  </a:cxn>
                  <a:cxn ang="0">
                    <a:pos x="0" y="122"/>
                  </a:cxn>
                  <a:cxn ang="0">
                    <a:pos x="2" y="136"/>
                  </a:cxn>
                  <a:cxn ang="0">
                    <a:pos x="10" y="150"/>
                  </a:cxn>
                  <a:cxn ang="0">
                    <a:pos x="24" y="160"/>
                  </a:cxn>
                  <a:cxn ang="0">
                    <a:pos x="46" y="168"/>
                  </a:cxn>
                  <a:cxn ang="0">
                    <a:pos x="74" y="170"/>
                  </a:cxn>
                  <a:cxn ang="0">
                    <a:pos x="104" y="168"/>
                  </a:cxn>
                  <a:cxn ang="0">
                    <a:pos x="128" y="158"/>
                  </a:cxn>
                  <a:cxn ang="0">
                    <a:pos x="150" y="142"/>
                  </a:cxn>
                  <a:cxn ang="0">
                    <a:pos x="150" y="154"/>
                  </a:cxn>
                  <a:cxn ang="0">
                    <a:pos x="152" y="164"/>
                  </a:cxn>
                  <a:cxn ang="0">
                    <a:pos x="196" y="164"/>
                  </a:cxn>
                  <a:cxn ang="0">
                    <a:pos x="194" y="150"/>
                  </a:cxn>
                  <a:cxn ang="0">
                    <a:pos x="194" y="134"/>
                  </a:cxn>
                  <a:cxn ang="0">
                    <a:pos x="194" y="68"/>
                  </a:cxn>
                  <a:cxn ang="0">
                    <a:pos x="146" y="92"/>
                  </a:cxn>
                  <a:cxn ang="0">
                    <a:pos x="142" y="112"/>
                  </a:cxn>
                  <a:cxn ang="0">
                    <a:pos x="132" y="126"/>
                  </a:cxn>
                  <a:cxn ang="0">
                    <a:pos x="118" y="136"/>
                  </a:cxn>
                  <a:cxn ang="0">
                    <a:pos x="102" y="142"/>
                  </a:cxn>
                  <a:cxn ang="0">
                    <a:pos x="86" y="144"/>
                  </a:cxn>
                  <a:cxn ang="0">
                    <a:pos x="68" y="142"/>
                  </a:cxn>
                  <a:cxn ang="0">
                    <a:pos x="58" y="136"/>
                  </a:cxn>
                  <a:cxn ang="0">
                    <a:pos x="52" y="128"/>
                  </a:cxn>
                  <a:cxn ang="0">
                    <a:pos x="50" y="118"/>
                  </a:cxn>
                  <a:cxn ang="0">
                    <a:pos x="54" y="106"/>
                  </a:cxn>
                  <a:cxn ang="0">
                    <a:pos x="64" y="98"/>
                  </a:cxn>
                  <a:cxn ang="0">
                    <a:pos x="82" y="94"/>
                  </a:cxn>
                  <a:cxn ang="0">
                    <a:pos x="106" y="92"/>
                  </a:cxn>
                  <a:cxn ang="0">
                    <a:pos x="146" y="92"/>
                  </a:cxn>
                </a:cxnLst>
                <a:rect l="0" t="0" r="r" b="b"/>
                <a:pathLst>
                  <a:path w="196" h="170">
                    <a:moveTo>
                      <a:pt x="194" y="68"/>
                    </a:moveTo>
                    <a:lnTo>
                      <a:pt x="190" y="44"/>
                    </a:lnTo>
                    <a:lnTo>
                      <a:pt x="180" y="26"/>
                    </a:lnTo>
                    <a:lnTo>
                      <a:pt x="166" y="14"/>
                    </a:lnTo>
                    <a:lnTo>
                      <a:pt x="146" y="6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82" y="0"/>
                    </a:lnTo>
                    <a:lnTo>
                      <a:pt x="62" y="4"/>
                    </a:lnTo>
                    <a:lnTo>
                      <a:pt x="44" y="10"/>
                    </a:lnTo>
                    <a:lnTo>
                      <a:pt x="30" y="20"/>
                    </a:lnTo>
                    <a:lnTo>
                      <a:pt x="18" y="32"/>
                    </a:lnTo>
                    <a:lnTo>
                      <a:pt x="14" y="50"/>
                    </a:lnTo>
                    <a:lnTo>
                      <a:pt x="64" y="50"/>
                    </a:lnTo>
                    <a:lnTo>
                      <a:pt x="70" y="40"/>
                    </a:lnTo>
                    <a:lnTo>
                      <a:pt x="82" y="32"/>
                    </a:lnTo>
                    <a:lnTo>
                      <a:pt x="102" y="28"/>
                    </a:lnTo>
                    <a:lnTo>
                      <a:pt x="120" y="30"/>
                    </a:lnTo>
                    <a:lnTo>
                      <a:pt x="134" y="36"/>
                    </a:lnTo>
                    <a:lnTo>
                      <a:pt x="142" y="46"/>
                    </a:lnTo>
                    <a:lnTo>
                      <a:pt x="146" y="64"/>
                    </a:lnTo>
                    <a:lnTo>
                      <a:pt x="108" y="64"/>
                    </a:lnTo>
                    <a:lnTo>
                      <a:pt x="78" y="64"/>
                    </a:lnTo>
                    <a:lnTo>
                      <a:pt x="52" y="68"/>
                    </a:lnTo>
                    <a:lnTo>
                      <a:pt x="30" y="74"/>
                    </a:lnTo>
                    <a:lnTo>
                      <a:pt x="14" y="84"/>
                    </a:lnTo>
                    <a:lnTo>
                      <a:pt x="4" y="100"/>
                    </a:lnTo>
                    <a:lnTo>
                      <a:pt x="0" y="122"/>
                    </a:lnTo>
                    <a:lnTo>
                      <a:pt x="2" y="136"/>
                    </a:lnTo>
                    <a:lnTo>
                      <a:pt x="10" y="150"/>
                    </a:lnTo>
                    <a:lnTo>
                      <a:pt x="24" y="160"/>
                    </a:lnTo>
                    <a:lnTo>
                      <a:pt x="46" y="168"/>
                    </a:lnTo>
                    <a:lnTo>
                      <a:pt x="74" y="170"/>
                    </a:lnTo>
                    <a:lnTo>
                      <a:pt x="104" y="168"/>
                    </a:lnTo>
                    <a:lnTo>
                      <a:pt x="128" y="158"/>
                    </a:lnTo>
                    <a:lnTo>
                      <a:pt x="150" y="142"/>
                    </a:lnTo>
                    <a:lnTo>
                      <a:pt x="150" y="154"/>
                    </a:lnTo>
                    <a:lnTo>
                      <a:pt x="152" y="164"/>
                    </a:lnTo>
                    <a:lnTo>
                      <a:pt x="196" y="164"/>
                    </a:lnTo>
                    <a:lnTo>
                      <a:pt x="194" y="150"/>
                    </a:lnTo>
                    <a:lnTo>
                      <a:pt x="194" y="134"/>
                    </a:lnTo>
                    <a:lnTo>
                      <a:pt x="194" y="68"/>
                    </a:lnTo>
                    <a:close/>
                    <a:moveTo>
                      <a:pt x="146" y="92"/>
                    </a:moveTo>
                    <a:lnTo>
                      <a:pt x="142" y="112"/>
                    </a:lnTo>
                    <a:lnTo>
                      <a:pt x="132" y="126"/>
                    </a:lnTo>
                    <a:lnTo>
                      <a:pt x="118" y="136"/>
                    </a:lnTo>
                    <a:lnTo>
                      <a:pt x="102" y="142"/>
                    </a:lnTo>
                    <a:lnTo>
                      <a:pt x="86" y="144"/>
                    </a:lnTo>
                    <a:lnTo>
                      <a:pt x="68" y="142"/>
                    </a:lnTo>
                    <a:lnTo>
                      <a:pt x="58" y="136"/>
                    </a:lnTo>
                    <a:lnTo>
                      <a:pt x="52" y="128"/>
                    </a:lnTo>
                    <a:lnTo>
                      <a:pt x="50" y="118"/>
                    </a:lnTo>
                    <a:lnTo>
                      <a:pt x="54" y="106"/>
                    </a:lnTo>
                    <a:lnTo>
                      <a:pt x="64" y="98"/>
                    </a:lnTo>
                    <a:lnTo>
                      <a:pt x="82" y="94"/>
                    </a:lnTo>
                    <a:lnTo>
                      <a:pt x="106" y="92"/>
                    </a:lnTo>
                    <a:lnTo>
                      <a:pt x="146" y="9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4" name="Freeform 22"/>
              <p:cNvSpPr>
                <a:spLocks/>
              </p:cNvSpPr>
              <p:nvPr/>
            </p:nvSpPr>
            <p:spPr bwMode="auto">
              <a:xfrm>
                <a:off x="5075" y="4198"/>
                <a:ext cx="34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0"/>
                  </a:cxn>
                  <a:cxn ang="0">
                    <a:pos x="110" y="30"/>
                  </a:cxn>
                  <a:cxn ang="0">
                    <a:pos x="110" y="30"/>
                  </a:cxn>
                  <a:cxn ang="0">
                    <a:pos x="0" y="120"/>
                  </a:cxn>
                  <a:cxn ang="0">
                    <a:pos x="0" y="158"/>
                  </a:cxn>
                  <a:cxn ang="0">
                    <a:pos x="180" y="158"/>
                  </a:cxn>
                  <a:cxn ang="0">
                    <a:pos x="180" y="126"/>
                  </a:cxn>
                  <a:cxn ang="0">
                    <a:pos x="62" y="126"/>
                  </a:cxn>
                  <a:cxn ang="0">
                    <a:pos x="62" y="126"/>
                  </a:cxn>
                  <a:cxn ang="0">
                    <a:pos x="172" y="40"/>
                  </a:cxn>
                  <a:cxn ang="0">
                    <a:pos x="172" y="0"/>
                  </a:cxn>
                  <a:cxn ang="0">
                    <a:pos x="6" y="0"/>
                  </a:cxn>
                </a:cxnLst>
                <a:rect l="0" t="0" r="r" b="b"/>
                <a:pathLst>
                  <a:path w="180" h="158">
                    <a:moveTo>
                      <a:pt x="6" y="0"/>
                    </a:moveTo>
                    <a:lnTo>
                      <a:pt x="6" y="30"/>
                    </a:lnTo>
                    <a:lnTo>
                      <a:pt x="110" y="30"/>
                    </a:lnTo>
                    <a:lnTo>
                      <a:pt x="110" y="30"/>
                    </a:lnTo>
                    <a:lnTo>
                      <a:pt x="0" y="120"/>
                    </a:lnTo>
                    <a:lnTo>
                      <a:pt x="0" y="158"/>
                    </a:lnTo>
                    <a:lnTo>
                      <a:pt x="180" y="158"/>
                    </a:lnTo>
                    <a:lnTo>
                      <a:pt x="180" y="126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172" y="40"/>
                    </a:lnTo>
                    <a:lnTo>
                      <a:pt x="17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5" name="Freeform 23"/>
              <p:cNvSpPr>
                <a:spLocks noEditPoints="1"/>
              </p:cNvSpPr>
              <p:nvPr/>
            </p:nvSpPr>
            <p:spPr bwMode="auto">
              <a:xfrm>
                <a:off x="5113" y="4183"/>
                <a:ext cx="11" cy="44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2" y="228"/>
                  </a:cxn>
                  <a:cxn ang="0">
                    <a:pos x="50" y="228"/>
                  </a:cxn>
                  <a:cxn ang="0">
                    <a:pos x="50" y="70"/>
                  </a:cxn>
                  <a:cxn ang="0">
                    <a:pos x="2" y="70"/>
                  </a:cxn>
                  <a:cxn ang="0">
                    <a:pos x="0" y="38"/>
                  </a:cxn>
                  <a:cxn ang="0">
                    <a:pos x="52" y="38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52" h="228">
                    <a:moveTo>
                      <a:pt x="2" y="70"/>
                    </a:moveTo>
                    <a:lnTo>
                      <a:pt x="2" y="228"/>
                    </a:lnTo>
                    <a:lnTo>
                      <a:pt x="50" y="228"/>
                    </a:lnTo>
                    <a:lnTo>
                      <a:pt x="50" y="70"/>
                    </a:lnTo>
                    <a:lnTo>
                      <a:pt x="2" y="70"/>
                    </a:lnTo>
                    <a:close/>
                    <a:moveTo>
                      <a:pt x="0" y="38"/>
                    </a:move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6" name="Freeform 24"/>
              <p:cNvSpPr>
                <a:spLocks noEditPoints="1"/>
              </p:cNvSpPr>
              <p:nvPr/>
            </p:nvSpPr>
            <p:spPr bwMode="auto">
              <a:xfrm>
                <a:off x="5129" y="4197"/>
                <a:ext cx="37" cy="31"/>
              </a:xfrm>
              <a:custGeom>
                <a:avLst/>
                <a:gdLst/>
                <a:ahLst/>
                <a:cxnLst>
                  <a:cxn ang="0">
                    <a:pos x="104" y="30"/>
                  </a:cxn>
                  <a:cxn ang="0">
                    <a:pos x="124" y="32"/>
                  </a:cxn>
                  <a:cxn ang="0">
                    <a:pos x="138" y="40"/>
                  </a:cxn>
                  <a:cxn ang="0">
                    <a:pos x="150" y="52"/>
                  </a:cxn>
                  <a:cxn ang="0">
                    <a:pos x="156" y="68"/>
                  </a:cxn>
                  <a:cxn ang="0">
                    <a:pos x="158" y="86"/>
                  </a:cxn>
                  <a:cxn ang="0">
                    <a:pos x="156" y="102"/>
                  </a:cxn>
                  <a:cxn ang="0">
                    <a:pos x="150" y="118"/>
                  </a:cxn>
                  <a:cxn ang="0">
                    <a:pos x="138" y="130"/>
                  </a:cxn>
                  <a:cxn ang="0">
                    <a:pos x="124" y="138"/>
                  </a:cxn>
                  <a:cxn ang="0">
                    <a:pos x="104" y="140"/>
                  </a:cxn>
                  <a:cxn ang="0">
                    <a:pos x="84" y="138"/>
                  </a:cxn>
                  <a:cxn ang="0">
                    <a:pos x="70" y="130"/>
                  </a:cxn>
                  <a:cxn ang="0">
                    <a:pos x="60" y="118"/>
                  </a:cxn>
                  <a:cxn ang="0">
                    <a:pos x="52" y="102"/>
                  </a:cxn>
                  <a:cxn ang="0">
                    <a:pos x="50" y="86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2"/>
                  </a:cxn>
                  <a:cxn ang="0">
                    <a:pos x="104" y="30"/>
                  </a:cxn>
                  <a:cxn ang="0">
                    <a:pos x="104" y="0"/>
                  </a:cxn>
                  <a:cxn ang="0">
                    <a:pos x="74" y="2"/>
                  </a:cxn>
                  <a:cxn ang="0">
                    <a:pos x="48" y="10"/>
                  </a:cxn>
                  <a:cxn ang="0">
                    <a:pos x="30" y="20"/>
                  </a:cxn>
                  <a:cxn ang="0">
                    <a:pos x="16" y="34"/>
                  </a:cxn>
                  <a:cxn ang="0">
                    <a:pos x="8" y="50"/>
                  </a:cxn>
                  <a:cxn ang="0">
                    <a:pos x="2" y="66"/>
                  </a:cxn>
                  <a:cxn ang="0">
                    <a:pos x="0" y="86"/>
                  </a:cxn>
                  <a:cxn ang="0">
                    <a:pos x="2" y="104"/>
                  </a:cxn>
                  <a:cxn ang="0">
                    <a:pos x="8" y="122"/>
                  </a:cxn>
                  <a:cxn ang="0">
                    <a:pos x="16" y="138"/>
                  </a:cxn>
                  <a:cxn ang="0">
                    <a:pos x="30" y="150"/>
                  </a:cxn>
                  <a:cxn ang="0">
                    <a:pos x="48" y="162"/>
                  </a:cxn>
                  <a:cxn ang="0">
                    <a:pos x="74" y="168"/>
                  </a:cxn>
                  <a:cxn ang="0">
                    <a:pos x="104" y="170"/>
                  </a:cxn>
                  <a:cxn ang="0">
                    <a:pos x="136" y="168"/>
                  </a:cxn>
                  <a:cxn ang="0">
                    <a:pos x="160" y="162"/>
                  </a:cxn>
                  <a:cxn ang="0">
                    <a:pos x="178" y="150"/>
                  </a:cxn>
                  <a:cxn ang="0">
                    <a:pos x="192" y="138"/>
                  </a:cxn>
                  <a:cxn ang="0">
                    <a:pos x="202" y="122"/>
                  </a:cxn>
                  <a:cxn ang="0">
                    <a:pos x="206" y="104"/>
                  </a:cxn>
                  <a:cxn ang="0">
                    <a:pos x="208" y="86"/>
                  </a:cxn>
                  <a:cxn ang="0">
                    <a:pos x="206" y="66"/>
                  </a:cxn>
                  <a:cxn ang="0">
                    <a:pos x="202" y="50"/>
                  </a:cxn>
                  <a:cxn ang="0">
                    <a:pos x="192" y="34"/>
                  </a:cxn>
                  <a:cxn ang="0">
                    <a:pos x="178" y="20"/>
                  </a:cxn>
                  <a:cxn ang="0">
                    <a:pos x="160" y="10"/>
                  </a:cxn>
                  <a:cxn ang="0">
                    <a:pos x="136" y="2"/>
                  </a:cxn>
                  <a:cxn ang="0">
                    <a:pos x="104" y="0"/>
                  </a:cxn>
                </a:cxnLst>
                <a:rect l="0" t="0" r="r" b="b"/>
                <a:pathLst>
                  <a:path w="208" h="170">
                    <a:moveTo>
                      <a:pt x="104" y="30"/>
                    </a:moveTo>
                    <a:lnTo>
                      <a:pt x="124" y="32"/>
                    </a:lnTo>
                    <a:lnTo>
                      <a:pt x="138" y="40"/>
                    </a:lnTo>
                    <a:lnTo>
                      <a:pt x="150" y="52"/>
                    </a:lnTo>
                    <a:lnTo>
                      <a:pt x="156" y="68"/>
                    </a:lnTo>
                    <a:lnTo>
                      <a:pt x="158" y="86"/>
                    </a:lnTo>
                    <a:lnTo>
                      <a:pt x="156" y="102"/>
                    </a:lnTo>
                    <a:lnTo>
                      <a:pt x="150" y="118"/>
                    </a:lnTo>
                    <a:lnTo>
                      <a:pt x="138" y="130"/>
                    </a:lnTo>
                    <a:lnTo>
                      <a:pt x="124" y="138"/>
                    </a:lnTo>
                    <a:lnTo>
                      <a:pt x="104" y="140"/>
                    </a:lnTo>
                    <a:lnTo>
                      <a:pt x="84" y="138"/>
                    </a:lnTo>
                    <a:lnTo>
                      <a:pt x="70" y="130"/>
                    </a:lnTo>
                    <a:lnTo>
                      <a:pt x="60" y="118"/>
                    </a:lnTo>
                    <a:lnTo>
                      <a:pt x="52" y="102"/>
                    </a:lnTo>
                    <a:lnTo>
                      <a:pt x="50" y="86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2"/>
                    </a:lnTo>
                    <a:lnTo>
                      <a:pt x="104" y="30"/>
                    </a:lnTo>
                    <a:close/>
                    <a:moveTo>
                      <a:pt x="104" y="0"/>
                    </a:moveTo>
                    <a:lnTo>
                      <a:pt x="74" y="2"/>
                    </a:lnTo>
                    <a:lnTo>
                      <a:pt x="48" y="10"/>
                    </a:lnTo>
                    <a:lnTo>
                      <a:pt x="30" y="20"/>
                    </a:lnTo>
                    <a:lnTo>
                      <a:pt x="16" y="34"/>
                    </a:lnTo>
                    <a:lnTo>
                      <a:pt x="8" y="50"/>
                    </a:lnTo>
                    <a:lnTo>
                      <a:pt x="2" y="66"/>
                    </a:lnTo>
                    <a:lnTo>
                      <a:pt x="0" y="86"/>
                    </a:lnTo>
                    <a:lnTo>
                      <a:pt x="2" y="104"/>
                    </a:lnTo>
                    <a:lnTo>
                      <a:pt x="8" y="122"/>
                    </a:lnTo>
                    <a:lnTo>
                      <a:pt x="16" y="138"/>
                    </a:lnTo>
                    <a:lnTo>
                      <a:pt x="30" y="150"/>
                    </a:lnTo>
                    <a:lnTo>
                      <a:pt x="48" y="162"/>
                    </a:lnTo>
                    <a:lnTo>
                      <a:pt x="74" y="168"/>
                    </a:lnTo>
                    <a:lnTo>
                      <a:pt x="104" y="170"/>
                    </a:lnTo>
                    <a:lnTo>
                      <a:pt x="136" y="168"/>
                    </a:lnTo>
                    <a:lnTo>
                      <a:pt x="160" y="162"/>
                    </a:lnTo>
                    <a:lnTo>
                      <a:pt x="178" y="150"/>
                    </a:lnTo>
                    <a:lnTo>
                      <a:pt x="192" y="138"/>
                    </a:lnTo>
                    <a:lnTo>
                      <a:pt x="202" y="122"/>
                    </a:lnTo>
                    <a:lnTo>
                      <a:pt x="206" y="104"/>
                    </a:lnTo>
                    <a:lnTo>
                      <a:pt x="208" y="86"/>
                    </a:lnTo>
                    <a:lnTo>
                      <a:pt x="206" y="66"/>
                    </a:lnTo>
                    <a:lnTo>
                      <a:pt x="202" y="50"/>
                    </a:lnTo>
                    <a:lnTo>
                      <a:pt x="192" y="34"/>
                    </a:lnTo>
                    <a:lnTo>
                      <a:pt x="178" y="20"/>
                    </a:lnTo>
                    <a:lnTo>
                      <a:pt x="160" y="10"/>
                    </a:lnTo>
                    <a:lnTo>
                      <a:pt x="136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5173" y="4197"/>
                <a:ext cx="34" cy="30"/>
              </a:xfrm>
              <a:custGeom>
                <a:avLst/>
                <a:gdLst/>
                <a:ahLst/>
                <a:cxnLst>
                  <a:cxn ang="0">
                    <a:pos x="2" y="164"/>
                  </a:cxn>
                  <a:cxn ang="0">
                    <a:pos x="50" y="164"/>
                  </a:cxn>
                  <a:cxn ang="0">
                    <a:pos x="50" y="88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4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66"/>
                  </a:cxn>
                  <a:cxn ang="0">
                    <a:pos x="184" y="44"/>
                  </a:cxn>
                  <a:cxn ang="0">
                    <a:pos x="176" y="26"/>
                  </a:cxn>
                  <a:cxn ang="0">
                    <a:pos x="162" y="14"/>
                  </a:cxn>
                  <a:cxn ang="0">
                    <a:pos x="146" y="6"/>
                  </a:cxn>
                  <a:cxn ang="0">
                    <a:pos x="130" y="2"/>
                  </a:cxn>
                  <a:cxn ang="0">
                    <a:pos x="116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8" y="32"/>
                  </a:cxn>
                  <a:cxn ang="0">
                    <a:pos x="48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2" y="44"/>
                  </a:cxn>
                  <a:cxn ang="0">
                    <a:pos x="2" y="164"/>
                  </a:cxn>
                </a:cxnLst>
                <a:rect l="0" t="0" r="r" b="b"/>
                <a:pathLst>
                  <a:path w="188" h="164">
                    <a:moveTo>
                      <a:pt x="2" y="164"/>
                    </a:moveTo>
                    <a:lnTo>
                      <a:pt x="50" y="164"/>
                    </a:lnTo>
                    <a:lnTo>
                      <a:pt x="50" y="88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4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66"/>
                    </a:lnTo>
                    <a:lnTo>
                      <a:pt x="184" y="44"/>
                    </a:lnTo>
                    <a:lnTo>
                      <a:pt x="176" y="26"/>
                    </a:lnTo>
                    <a:lnTo>
                      <a:pt x="162" y="14"/>
                    </a:lnTo>
                    <a:lnTo>
                      <a:pt x="146" y="6"/>
                    </a:lnTo>
                    <a:lnTo>
                      <a:pt x="130" y="2"/>
                    </a:lnTo>
                    <a:lnTo>
                      <a:pt x="116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2" y="44"/>
                    </a:lnTo>
                    <a:lnTo>
                      <a:pt x="2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8" name="Freeform 26"/>
              <p:cNvSpPr>
                <a:spLocks noEditPoints="1"/>
              </p:cNvSpPr>
              <p:nvPr/>
            </p:nvSpPr>
            <p:spPr bwMode="auto">
              <a:xfrm>
                <a:off x="5214" y="4197"/>
                <a:ext cx="37" cy="31"/>
              </a:xfrm>
              <a:custGeom>
                <a:avLst/>
                <a:gdLst/>
                <a:ahLst/>
                <a:cxnLst>
                  <a:cxn ang="0">
                    <a:pos x="202" y="96"/>
                  </a:cxn>
                  <a:cxn ang="0">
                    <a:pos x="202" y="86"/>
                  </a:cxn>
                  <a:cxn ang="0">
                    <a:pos x="198" y="60"/>
                  </a:cxn>
                  <a:cxn ang="0">
                    <a:pos x="190" y="40"/>
                  </a:cxn>
                  <a:cxn ang="0">
                    <a:pos x="178" y="24"/>
                  </a:cxn>
                  <a:cxn ang="0">
                    <a:pos x="162" y="12"/>
                  </a:cxn>
                  <a:cxn ang="0">
                    <a:pos x="144" y="6"/>
                  </a:cxn>
                  <a:cxn ang="0">
                    <a:pos x="124" y="2"/>
                  </a:cxn>
                  <a:cxn ang="0">
                    <a:pos x="104" y="0"/>
                  </a:cxn>
                  <a:cxn ang="0">
                    <a:pos x="72" y="2"/>
                  </a:cxn>
                  <a:cxn ang="0">
                    <a:pos x="48" y="10"/>
                  </a:cxn>
                  <a:cxn ang="0">
                    <a:pos x="30" y="20"/>
                  </a:cxn>
                  <a:cxn ang="0">
                    <a:pos x="16" y="34"/>
                  </a:cxn>
                  <a:cxn ang="0">
                    <a:pos x="6" y="50"/>
                  </a:cxn>
                  <a:cxn ang="0">
                    <a:pos x="2" y="66"/>
                  </a:cxn>
                  <a:cxn ang="0">
                    <a:pos x="0" y="86"/>
                  </a:cxn>
                  <a:cxn ang="0">
                    <a:pos x="2" y="104"/>
                  </a:cxn>
                  <a:cxn ang="0">
                    <a:pos x="6" y="122"/>
                  </a:cxn>
                  <a:cxn ang="0">
                    <a:pos x="16" y="138"/>
                  </a:cxn>
                  <a:cxn ang="0">
                    <a:pos x="30" y="150"/>
                  </a:cxn>
                  <a:cxn ang="0">
                    <a:pos x="48" y="162"/>
                  </a:cxn>
                  <a:cxn ang="0">
                    <a:pos x="72" y="168"/>
                  </a:cxn>
                  <a:cxn ang="0">
                    <a:pos x="104" y="170"/>
                  </a:cxn>
                  <a:cxn ang="0">
                    <a:pos x="122" y="170"/>
                  </a:cxn>
                  <a:cxn ang="0">
                    <a:pos x="142" y="166"/>
                  </a:cxn>
                  <a:cxn ang="0">
                    <a:pos x="160" y="162"/>
                  </a:cxn>
                  <a:cxn ang="0">
                    <a:pos x="178" y="152"/>
                  </a:cxn>
                  <a:cxn ang="0">
                    <a:pos x="190" y="140"/>
                  </a:cxn>
                  <a:cxn ang="0">
                    <a:pos x="196" y="122"/>
                  </a:cxn>
                  <a:cxn ang="0">
                    <a:pos x="146" y="122"/>
                  </a:cxn>
                  <a:cxn ang="0">
                    <a:pos x="140" y="132"/>
                  </a:cxn>
                  <a:cxn ang="0">
                    <a:pos x="128" y="138"/>
                  </a:cxn>
                  <a:cxn ang="0">
                    <a:pos x="116" y="142"/>
                  </a:cxn>
                  <a:cxn ang="0">
                    <a:pos x="106" y="142"/>
                  </a:cxn>
                  <a:cxn ang="0">
                    <a:pos x="88" y="140"/>
                  </a:cxn>
                  <a:cxn ang="0">
                    <a:pos x="74" y="136"/>
                  </a:cxn>
                  <a:cxn ang="0">
                    <a:pos x="62" y="126"/>
                  </a:cxn>
                  <a:cxn ang="0">
                    <a:pos x="54" y="114"/>
                  </a:cxn>
                  <a:cxn ang="0">
                    <a:pos x="50" y="96"/>
                  </a:cxn>
                  <a:cxn ang="0">
                    <a:pos x="202" y="96"/>
                  </a:cxn>
                  <a:cxn ang="0">
                    <a:pos x="50" y="68"/>
                  </a:cxn>
                  <a:cxn ang="0">
                    <a:pos x="56" y="50"/>
                  </a:cxn>
                  <a:cxn ang="0">
                    <a:pos x="68" y="38"/>
                  </a:cxn>
                  <a:cxn ang="0">
                    <a:pos x="84" y="30"/>
                  </a:cxn>
                  <a:cxn ang="0">
                    <a:pos x="100" y="28"/>
                  </a:cxn>
                  <a:cxn ang="0">
                    <a:pos x="120" y="30"/>
                  </a:cxn>
                  <a:cxn ang="0">
                    <a:pos x="134" y="38"/>
                  </a:cxn>
                  <a:cxn ang="0">
                    <a:pos x="146" y="50"/>
                  </a:cxn>
                  <a:cxn ang="0">
                    <a:pos x="152" y="68"/>
                  </a:cxn>
                  <a:cxn ang="0">
                    <a:pos x="50" y="68"/>
                  </a:cxn>
                </a:cxnLst>
                <a:rect l="0" t="0" r="r" b="b"/>
                <a:pathLst>
                  <a:path w="202" h="170">
                    <a:moveTo>
                      <a:pt x="202" y="96"/>
                    </a:moveTo>
                    <a:lnTo>
                      <a:pt x="202" y="86"/>
                    </a:lnTo>
                    <a:lnTo>
                      <a:pt x="198" y="60"/>
                    </a:lnTo>
                    <a:lnTo>
                      <a:pt x="190" y="40"/>
                    </a:lnTo>
                    <a:lnTo>
                      <a:pt x="178" y="24"/>
                    </a:lnTo>
                    <a:lnTo>
                      <a:pt x="162" y="12"/>
                    </a:lnTo>
                    <a:lnTo>
                      <a:pt x="144" y="6"/>
                    </a:lnTo>
                    <a:lnTo>
                      <a:pt x="124" y="2"/>
                    </a:lnTo>
                    <a:lnTo>
                      <a:pt x="104" y="0"/>
                    </a:lnTo>
                    <a:lnTo>
                      <a:pt x="72" y="2"/>
                    </a:lnTo>
                    <a:lnTo>
                      <a:pt x="48" y="10"/>
                    </a:lnTo>
                    <a:lnTo>
                      <a:pt x="30" y="20"/>
                    </a:lnTo>
                    <a:lnTo>
                      <a:pt x="16" y="34"/>
                    </a:lnTo>
                    <a:lnTo>
                      <a:pt x="6" y="50"/>
                    </a:lnTo>
                    <a:lnTo>
                      <a:pt x="2" y="66"/>
                    </a:lnTo>
                    <a:lnTo>
                      <a:pt x="0" y="86"/>
                    </a:lnTo>
                    <a:lnTo>
                      <a:pt x="2" y="104"/>
                    </a:lnTo>
                    <a:lnTo>
                      <a:pt x="6" y="122"/>
                    </a:lnTo>
                    <a:lnTo>
                      <a:pt x="16" y="138"/>
                    </a:lnTo>
                    <a:lnTo>
                      <a:pt x="30" y="150"/>
                    </a:lnTo>
                    <a:lnTo>
                      <a:pt x="48" y="162"/>
                    </a:lnTo>
                    <a:lnTo>
                      <a:pt x="72" y="168"/>
                    </a:lnTo>
                    <a:lnTo>
                      <a:pt x="104" y="170"/>
                    </a:lnTo>
                    <a:lnTo>
                      <a:pt x="122" y="170"/>
                    </a:lnTo>
                    <a:lnTo>
                      <a:pt x="142" y="166"/>
                    </a:lnTo>
                    <a:lnTo>
                      <a:pt x="160" y="162"/>
                    </a:lnTo>
                    <a:lnTo>
                      <a:pt x="178" y="152"/>
                    </a:lnTo>
                    <a:lnTo>
                      <a:pt x="190" y="140"/>
                    </a:lnTo>
                    <a:lnTo>
                      <a:pt x="196" y="122"/>
                    </a:lnTo>
                    <a:lnTo>
                      <a:pt x="146" y="122"/>
                    </a:lnTo>
                    <a:lnTo>
                      <a:pt x="140" y="132"/>
                    </a:lnTo>
                    <a:lnTo>
                      <a:pt x="128" y="138"/>
                    </a:lnTo>
                    <a:lnTo>
                      <a:pt x="116" y="142"/>
                    </a:lnTo>
                    <a:lnTo>
                      <a:pt x="106" y="142"/>
                    </a:lnTo>
                    <a:lnTo>
                      <a:pt x="88" y="140"/>
                    </a:lnTo>
                    <a:lnTo>
                      <a:pt x="74" y="136"/>
                    </a:lnTo>
                    <a:lnTo>
                      <a:pt x="62" y="126"/>
                    </a:lnTo>
                    <a:lnTo>
                      <a:pt x="54" y="114"/>
                    </a:lnTo>
                    <a:lnTo>
                      <a:pt x="50" y="96"/>
                    </a:lnTo>
                    <a:lnTo>
                      <a:pt x="202" y="96"/>
                    </a:lnTo>
                    <a:close/>
                    <a:moveTo>
                      <a:pt x="50" y="68"/>
                    </a:moveTo>
                    <a:lnTo>
                      <a:pt x="56" y="50"/>
                    </a:lnTo>
                    <a:lnTo>
                      <a:pt x="68" y="38"/>
                    </a:lnTo>
                    <a:lnTo>
                      <a:pt x="84" y="30"/>
                    </a:lnTo>
                    <a:lnTo>
                      <a:pt x="100" y="28"/>
                    </a:lnTo>
                    <a:lnTo>
                      <a:pt x="120" y="30"/>
                    </a:lnTo>
                    <a:lnTo>
                      <a:pt x="134" y="38"/>
                    </a:lnTo>
                    <a:lnTo>
                      <a:pt x="146" y="50"/>
                    </a:lnTo>
                    <a:lnTo>
                      <a:pt x="152" y="68"/>
                    </a:lnTo>
                    <a:lnTo>
                      <a:pt x="50" y="6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grpSp>
            <p:nvGrpSpPr>
              <p:cNvPr id="10" name="Group 27"/>
              <p:cNvGrpSpPr>
                <a:grpSpLocks noChangeAspect="1"/>
              </p:cNvGrpSpPr>
              <p:nvPr/>
            </p:nvGrpSpPr>
            <p:grpSpPr bwMode="auto">
              <a:xfrm>
                <a:off x="5277" y="4189"/>
                <a:ext cx="259" cy="39"/>
                <a:chOff x="3602" y="2626"/>
                <a:chExt cx="1436" cy="212"/>
              </a:xfrm>
            </p:grpSpPr>
            <p:sp>
              <p:nvSpPr>
                <p:cNvPr id="20" name="Freeform 28"/>
                <p:cNvSpPr>
                  <a:spLocks noEditPoints="1"/>
                </p:cNvSpPr>
                <p:nvPr/>
              </p:nvSpPr>
              <p:spPr bwMode="auto">
                <a:xfrm>
                  <a:off x="3601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200" y="86"/>
                    </a:cxn>
                    <a:cxn ang="0">
                      <a:pos x="198" y="60"/>
                    </a:cxn>
                    <a:cxn ang="0">
                      <a:pos x="190" y="40"/>
                    </a:cxn>
                    <a:cxn ang="0">
                      <a:pos x="176" y="24"/>
                    </a:cxn>
                    <a:cxn ang="0">
                      <a:pos x="162" y="12"/>
                    </a:cxn>
                    <a:cxn ang="0">
                      <a:pos x="142" y="6"/>
                    </a:cxn>
                    <a:cxn ang="0">
                      <a:pos x="124" y="2"/>
                    </a:cxn>
                    <a:cxn ang="0">
                      <a:pos x="104" y="0"/>
                    </a:cxn>
                    <a:cxn ang="0">
                      <a:pos x="72" y="2"/>
                    </a:cxn>
                    <a:cxn ang="0">
                      <a:pos x="48" y="10"/>
                    </a:cxn>
                    <a:cxn ang="0">
                      <a:pos x="28" y="20"/>
                    </a:cxn>
                    <a:cxn ang="0">
                      <a:pos x="16" y="34"/>
                    </a:cxn>
                    <a:cxn ang="0">
                      <a:pos x="6" y="50"/>
                    </a:cxn>
                    <a:cxn ang="0">
                      <a:pos x="2" y="66"/>
                    </a:cxn>
                    <a:cxn ang="0">
                      <a:pos x="0" y="86"/>
                    </a:cxn>
                    <a:cxn ang="0">
                      <a:pos x="2" y="104"/>
                    </a:cxn>
                    <a:cxn ang="0">
                      <a:pos x="6" y="122"/>
                    </a:cxn>
                    <a:cxn ang="0">
                      <a:pos x="16" y="138"/>
                    </a:cxn>
                    <a:cxn ang="0">
                      <a:pos x="28" y="150"/>
                    </a:cxn>
                    <a:cxn ang="0">
                      <a:pos x="48" y="162"/>
                    </a:cxn>
                    <a:cxn ang="0">
                      <a:pos x="72" y="168"/>
                    </a:cxn>
                    <a:cxn ang="0">
                      <a:pos x="104" y="170"/>
                    </a:cxn>
                    <a:cxn ang="0">
                      <a:pos x="122" y="170"/>
                    </a:cxn>
                    <a:cxn ang="0">
                      <a:pos x="140" y="166"/>
                    </a:cxn>
                    <a:cxn ang="0">
                      <a:pos x="160" y="162"/>
                    </a:cxn>
                    <a:cxn ang="0">
                      <a:pos x="178" y="152"/>
                    </a:cxn>
                    <a:cxn ang="0">
                      <a:pos x="190" y="140"/>
                    </a:cxn>
                    <a:cxn ang="0">
                      <a:pos x="196" y="122"/>
                    </a:cxn>
                    <a:cxn ang="0">
                      <a:pos x="146" y="122"/>
                    </a:cxn>
                    <a:cxn ang="0">
                      <a:pos x="138" y="132"/>
                    </a:cxn>
                    <a:cxn ang="0">
                      <a:pos x="128" y="138"/>
                    </a:cxn>
                    <a:cxn ang="0">
                      <a:pos x="116" y="142"/>
                    </a:cxn>
                    <a:cxn ang="0">
                      <a:pos x="104" y="142"/>
                    </a:cxn>
                    <a:cxn ang="0">
                      <a:pos x="88" y="140"/>
                    </a:cxn>
                    <a:cxn ang="0">
                      <a:pos x="74" y="136"/>
                    </a:cxn>
                    <a:cxn ang="0">
                      <a:pos x="62" y="126"/>
                    </a:cxn>
                    <a:cxn ang="0">
                      <a:pos x="52" y="114"/>
                    </a:cxn>
                    <a:cxn ang="0">
                      <a:pos x="50" y="96"/>
                    </a:cxn>
                    <a:cxn ang="0">
                      <a:pos x="200" y="96"/>
                    </a:cxn>
                    <a:cxn ang="0">
                      <a:pos x="50" y="68"/>
                    </a:cxn>
                    <a:cxn ang="0">
                      <a:pos x="56" y="50"/>
                    </a:cxn>
                    <a:cxn ang="0">
                      <a:pos x="68" y="38"/>
                    </a:cxn>
                    <a:cxn ang="0">
                      <a:pos x="82" y="30"/>
                    </a:cxn>
                    <a:cxn ang="0">
                      <a:pos x="100" y="28"/>
                    </a:cxn>
                    <a:cxn ang="0">
                      <a:pos x="118" y="30"/>
                    </a:cxn>
                    <a:cxn ang="0">
                      <a:pos x="134" y="38"/>
                    </a:cxn>
                    <a:cxn ang="0">
                      <a:pos x="146" y="50"/>
                    </a:cxn>
                    <a:cxn ang="0">
                      <a:pos x="150" y="68"/>
                    </a:cxn>
                    <a:cxn ang="0">
                      <a:pos x="50" y="68"/>
                    </a:cxn>
                  </a:cxnLst>
                  <a:rect l="0" t="0" r="r" b="b"/>
                  <a:pathLst>
                    <a:path w="200" h="170">
                      <a:moveTo>
                        <a:pt x="200" y="96"/>
                      </a:moveTo>
                      <a:lnTo>
                        <a:pt x="200" y="86"/>
                      </a:lnTo>
                      <a:lnTo>
                        <a:pt x="198" y="60"/>
                      </a:lnTo>
                      <a:lnTo>
                        <a:pt x="190" y="40"/>
                      </a:lnTo>
                      <a:lnTo>
                        <a:pt x="176" y="24"/>
                      </a:lnTo>
                      <a:lnTo>
                        <a:pt x="162" y="12"/>
                      </a:lnTo>
                      <a:lnTo>
                        <a:pt x="142" y="6"/>
                      </a:lnTo>
                      <a:lnTo>
                        <a:pt x="124" y="2"/>
                      </a:lnTo>
                      <a:lnTo>
                        <a:pt x="104" y="0"/>
                      </a:lnTo>
                      <a:lnTo>
                        <a:pt x="72" y="2"/>
                      </a:lnTo>
                      <a:lnTo>
                        <a:pt x="48" y="10"/>
                      </a:lnTo>
                      <a:lnTo>
                        <a:pt x="28" y="20"/>
                      </a:lnTo>
                      <a:lnTo>
                        <a:pt x="16" y="34"/>
                      </a:lnTo>
                      <a:lnTo>
                        <a:pt x="6" y="50"/>
                      </a:lnTo>
                      <a:lnTo>
                        <a:pt x="2" y="66"/>
                      </a:lnTo>
                      <a:lnTo>
                        <a:pt x="0" y="86"/>
                      </a:lnTo>
                      <a:lnTo>
                        <a:pt x="2" y="104"/>
                      </a:lnTo>
                      <a:lnTo>
                        <a:pt x="6" y="122"/>
                      </a:lnTo>
                      <a:lnTo>
                        <a:pt x="16" y="138"/>
                      </a:lnTo>
                      <a:lnTo>
                        <a:pt x="28" y="150"/>
                      </a:lnTo>
                      <a:lnTo>
                        <a:pt x="48" y="162"/>
                      </a:lnTo>
                      <a:lnTo>
                        <a:pt x="72" y="168"/>
                      </a:lnTo>
                      <a:lnTo>
                        <a:pt x="104" y="170"/>
                      </a:lnTo>
                      <a:lnTo>
                        <a:pt x="122" y="170"/>
                      </a:lnTo>
                      <a:lnTo>
                        <a:pt x="140" y="166"/>
                      </a:lnTo>
                      <a:lnTo>
                        <a:pt x="160" y="162"/>
                      </a:lnTo>
                      <a:lnTo>
                        <a:pt x="178" y="152"/>
                      </a:lnTo>
                      <a:lnTo>
                        <a:pt x="190" y="140"/>
                      </a:lnTo>
                      <a:lnTo>
                        <a:pt x="196" y="122"/>
                      </a:lnTo>
                      <a:lnTo>
                        <a:pt x="146" y="122"/>
                      </a:lnTo>
                      <a:lnTo>
                        <a:pt x="138" y="132"/>
                      </a:lnTo>
                      <a:lnTo>
                        <a:pt x="128" y="138"/>
                      </a:lnTo>
                      <a:lnTo>
                        <a:pt x="116" y="142"/>
                      </a:lnTo>
                      <a:lnTo>
                        <a:pt x="104" y="142"/>
                      </a:lnTo>
                      <a:lnTo>
                        <a:pt x="88" y="140"/>
                      </a:lnTo>
                      <a:lnTo>
                        <a:pt x="74" y="136"/>
                      </a:lnTo>
                      <a:lnTo>
                        <a:pt x="62" y="126"/>
                      </a:lnTo>
                      <a:lnTo>
                        <a:pt x="52" y="114"/>
                      </a:lnTo>
                      <a:lnTo>
                        <a:pt x="50" y="96"/>
                      </a:lnTo>
                      <a:lnTo>
                        <a:pt x="200" y="96"/>
                      </a:lnTo>
                      <a:close/>
                      <a:moveTo>
                        <a:pt x="50" y="68"/>
                      </a:moveTo>
                      <a:lnTo>
                        <a:pt x="56" y="50"/>
                      </a:lnTo>
                      <a:lnTo>
                        <a:pt x="68" y="38"/>
                      </a:lnTo>
                      <a:lnTo>
                        <a:pt x="82" y="30"/>
                      </a:lnTo>
                      <a:lnTo>
                        <a:pt x="100" y="28"/>
                      </a:lnTo>
                      <a:lnTo>
                        <a:pt x="118" y="30"/>
                      </a:lnTo>
                      <a:lnTo>
                        <a:pt x="134" y="38"/>
                      </a:lnTo>
                      <a:lnTo>
                        <a:pt x="146" y="50"/>
                      </a:lnTo>
                      <a:lnTo>
                        <a:pt x="150" y="68"/>
                      </a:lnTo>
                      <a:lnTo>
                        <a:pt x="50" y="68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1" name="Freeform 29"/>
                <p:cNvSpPr>
                  <a:spLocks/>
                </p:cNvSpPr>
                <p:nvPr/>
              </p:nvSpPr>
              <p:spPr bwMode="auto">
                <a:xfrm>
                  <a:off x="3836" y="2668"/>
                  <a:ext cx="174" cy="170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" y="138"/>
                    </a:cxn>
                    <a:cxn ang="0">
                      <a:pos x="16" y="154"/>
                    </a:cxn>
                    <a:cxn ang="0">
                      <a:pos x="34" y="164"/>
                    </a:cxn>
                    <a:cxn ang="0">
                      <a:pos x="60" y="170"/>
                    </a:cxn>
                    <a:cxn ang="0">
                      <a:pos x="94" y="170"/>
                    </a:cxn>
                    <a:cxn ang="0">
                      <a:pos x="122" y="168"/>
                    </a:cxn>
                    <a:cxn ang="0">
                      <a:pos x="144" y="164"/>
                    </a:cxn>
                    <a:cxn ang="0">
                      <a:pos x="160" y="154"/>
                    </a:cxn>
                    <a:cxn ang="0">
                      <a:pos x="172" y="144"/>
                    </a:cxn>
                    <a:cxn ang="0">
                      <a:pos x="178" y="132"/>
                    </a:cxn>
                    <a:cxn ang="0">
                      <a:pos x="178" y="118"/>
                    </a:cxn>
                    <a:cxn ang="0">
                      <a:pos x="176" y="100"/>
                    </a:cxn>
                    <a:cxn ang="0">
                      <a:pos x="168" y="86"/>
                    </a:cxn>
                    <a:cxn ang="0">
                      <a:pos x="152" y="76"/>
                    </a:cxn>
                    <a:cxn ang="0">
                      <a:pos x="130" y="70"/>
                    </a:cxn>
                    <a:cxn ang="0">
                      <a:pos x="84" y="62"/>
                    </a:cxn>
                    <a:cxn ang="0">
                      <a:pos x="72" y="60"/>
                    </a:cxn>
                    <a:cxn ang="0">
                      <a:pos x="66" y="58"/>
                    </a:cxn>
                    <a:cxn ang="0">
                      <a:pos x="60" y="56"/>
                    </a:cxn>
                    <a:cxn ang="0">
                      <a:pos x="58" y="52"/>
                    </a:cxn>
                    <a:cxn ang="0">
                      <a:pos x="56" y="50"/>
                    </a:cxn>
                    <a:cxn ang="0">
                      <a:pos x="56" y="46"/>
                    </a:cxn>
                    <a:cxn ang="0">
                      <a:pos x="58" y="40"/>
                    </a:cxn>
                    <a:cxn ang="0">
                      <a:pos x="60" y="34"/>
                    </a:cxn>
                    <a:cxn ang="0">
                      <a:pos x="68" y="32"/>
                    </a:cxn>
                    <a:cxn ang="0">
                      <a:pos x="76" y="30"/>
                    </a:cxn>
                    <a:cxn ang="0">
                      <a:pos x="86" y="28"/>
                    </a:cxn>
                    <a:cxn ang="0">
                      <a:pos x="106" y="30"/>
                    </a:cxn>
                    <a:cxn ang="0">
                      <a:pos x="118" y="38"/>
                    </a:cxn>
                    <a:cxn ang="0">
                      <a:pos x="124" y="52"/>
                    </a:cxn>
                    <a:cxn ang="0">
                      <a:pos x="174" y="52"/>
                    </a:cxn>
                    <a:cxn ang="0">
                      <a:pos x="170" y="34"/>
                    </a:cxn>
                    <a:cxn ang="0">
                      <a:pos x="162" y="20"/>
                    </a:cxn>
                    <a:cxn ang="0">
                      <a:pos x="148" y="10"/>
                    </a:cxn>
                    <a:cxn ang="0">
                      <a:pos x="130" y="4"/>
                    </a:cxn>
                    <a:cxn ang="0">
                      <a:pos x="112" y="0"/>
                    </a:cxn>
                    <a:cxn ang="0">
                      <a:pos x="92" y="0"/>
                    </a:cxn>
                    <a:cxn ang="0">
                      <a:pos x="62" y="2"/>
                    </a:cxn>
                    <a:cxn ang="0">
                      <a:pos x="40" y="8"/>
                    </a:cxn>
                    <a:cxn ang="0">
                      <a:pos x="24" y="18"/>
                    </a:cxn>
                    <a:cxn ang="0">
                      <a:pos x="14" y="28"/>
                    </a:cxn>
                    <a:cxn ang="0">
                      <a:pos x="8" y="40"/>
                    </a:cxn>
                    <a:cxn ang="0">
                      <a:pos x="6" y="52"/>
                    </a:cxn>
                    <a:cxn ang="0">
                      <a:pos x="6" y="64"/>
                    </a:cxn>
                    <a:cxn ang="0">
                      <a:pos x="12" y="76"/>
                    </a:cxn>
                    <a:cxn ang="0">
                      <a:pos x="22" y="86"/>
                    </a:cxn>
                    <a:cxn ang="0">
                      <a:pos x="40" y="96"/>
                    </a:cxn>
                    <a:cxn ang="0">
                      <a:pos x="68" y="102"/>
                    </a:cxn>
                    <a:cxn ang="0">
                      <a:pos x="106" y="108"/>
                    </a:cxn>
                    <a:cxn ang="0">
                      <a:pos x="114" y="108"/>
                    </a:cxn>
                    <a:cxn ang="0">
                      <a:pos x="122" y="112"/>
                    </a:cxn>
                    <a:cxn ang="0">
                      <a:pos x="126" y="114"/>
                    </a:cxn>
                    <a:cxn ang="0">
                      <a:pos x="128" y="118"/>
                    </a:cxn>
                    <a:cxn ang="0">
                      <a:pos x="128" y="122"/>
                    </a:cxn>
                    <a:cxn ang="0">
                      <a:pos x="126" y="130"/>
                    </a:cxn>
                    <a:cxn ang="0">
                      <a:pos x="120" y="136"/>
                    </a:cxn>
                    <a:cxn ang="0">
                      <a:pos x="108" y="140"/>
                    </a:cxn>
                    <a:cxn ang="0">
                      <a:pos x="90" y="142"/>
                    </a:cxn>
                    <a:cxn ang="0">
                      <a:pos x="70" y="140"/>
                    </a:cxn>
                    <a:cxn ang="0">
                      <a:pos x="56" y="132"/>
                    </a:cxn>
                    <a:cxn ang="0">
                      <a:pos x="50" y="116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178" h="170">
                      <a:moveTo>
                        <a:pt x="0" y="116"/>
                      </a:moveTo>
                      <a:lnTo>
                        <a:pt x="4" y="138"/>
                      </a:lnTo>
                      <a:lnTo>
                        <a:pt x="16" y="154"/>
                      </a:lnTo>
                      <a:lnTo>
                        <a:pt x="34" y="164"/>
                      </a:lnTo>
                      <a:lnTo>
                        <a:pt x="60" y="170"/>
                      </a:lnTo>
                      <a:lnTo>
                        <a:pt x="94" y="170"/>
                      </a:lnTo>
                      <a:lnTo>
                        <a:pt x="122" y="168"/>
                      </a:lnTo>
                      <a:lnTo>
                        <a:pt x="144" y="164"/>
                      </a:lnTo>
                      <a:lnTo>
                        <a:pt x="160" y="154"/>
                      </a:lnTo>
                      <a:lnTo>
                        <a:pt x="172" y="144"/>
                      </a:lnTo>
                      <a:lnTo>
                        <a:pt x="178" y="132"/>
                      </a:lnTo>
                      <a:lnTo>
                        <a:pt x="178" y="118"/>
                      </a:lnTo>
                      <a:lnTo>
                        <a:pt x="176" y="100"/>
                      </a:lnTo>
                      <a:lnTo>
                        <a:pt x="168" y="86"/>
                      </a:lnTo>
                      <a:lnTo>
                        <a:pt x="152" y="76"/>
                      </a:lnTo>
                      <a:lnTo>
                        <a:pt x="130" y="70"/>
                      </a:lnTo>
                      <a:lnTo>
                        <a:pt x="84" y="62"/>
                      </a:lnTo>
                      <a:lnTo>
                        <a:pt x="72" y="60"/>
                      </a:lnTo>
                      <a:lnTo>
                        <a:pt x="66" y="58"/>
                      </a:lnTo>
                      <a:lnTo>
                        <a:pt x="60" y="56"/>
                      </a:lnTo>
                      <a:lnTo>
                        <a:pt x="58" y="52"/>
                      </a:lnTo>
                      <a:lnTo>
                        <a:pt x="56" y="50"/>
                      </a:lnTo>
                      <a:lnTo>
                        <a:pt x="56" y="46"/>
                      </a:lnTo>
                      <a:lnTo>
                        <a:pt x="58" y="40"/>
                      </a:lnTo>
                      <a:lnTo>
                        <a:pt x="60" y="34"/>
                      </a:lnTo>
                      <a:lnTo>
                        <a:pt x="68" y="32"/>
                      </a:lnTo>
                      <a:lnTo>
                        <a:pt x="76" y="30"/>
                      </a:lnTo>
                      <a:lnTo>
                        <a:pt x="86" y="28"/>
                      </a:lnTo>
                      <a:lnTo>
                        <a:pt x="106" y="30"/>
                      </a:lnTo>
                      <a:lnTo>
                        <a:pt x="118" y="38"/>
                      </a:lnTo>
                      <a:lnTo>
                        <a:pt x="124" y="52"/>
                      </a:lnTo>
                      <a:lnTo>
                        <a:pt x="174" y="52"/>
                      </a:lnTo>
                      <a:lnTo>
                        <a:pt x="170" y="34"/>
                      </a:lnTo>
                      <a:lnTo>
                        <a:pt x="162" y="20"/>
                      </a:lnTo>
                      <a:lnTo>
                        <a:pt x="148" y="10"/>
                      </a:lnTo>
                      <a:lnTo>
                        <a:pt x="130" y="4"/>
                      </a:lnTo>
                      <a:lnTo>
                        <a:pt x="112" y="0"/>
                      </a:lnTo>
                      <a:lnTo>
                        <a:pt x="92" y="0"/>
                      </a:lnTo>
                      <a:lnTo>
                        <a:pt x="62" y="2"/>
                      </a:lnTo>
                      <a:lnTo>
                        <a:pt x="40" y="8"/>
                      </a:lnTo>
                      <a:lnTo>
                        <a:pt x="24" y="18"/>
                      </a:lnTo>
                      <a:lnTo>
                        <a:pt x="14" y="28"/>
                      </a:lnTo>
                      <a:lnTo>
                        <a:pt x="8" y="40"/>
                      </a:lnTo>
                      <a:lnTo>
                        <a:pt x="6" y="52"/>
                      </a:lnTo>
                      <a:lnTo>
                        <a:pt x="6" y="64"/>
                      </a:lnTo>
                      <a:lnTo>
                        <a:pt x="12" y="76"/>
                      </a:lnTo>
                      <a:lnTo>
                        <a:pt x="22" y="86"/>
                      </a:lnTo>
                      <a:lnTo>
                        <a:pt x="40" y="96"/>
                      </a:lnTo>
                      <a:lnTo>
                        <a:pt x="68" y="102"/>
                      </a:lnTo>
                      <a:lnTo>
                        <a:pt x="106" y="108"/>
                      </a:lnTo>
                      <a:lnTo>
                        <a:pt x="114" y="108"/>
                      </a:lnTo>
                      <a:lnTo>
                        <a:pt x="122" y="112"/>
                      </a:lnTo>
                      <a:lnTo>
                        <a:pt x="126" y="114"/>
                      </a:lnTo>
                      <a:lnTo>
                        <a:pt x="128" y="118"/>
                      </a:lnTo>
                      <a:lnTo>
                        <a:pt x="128" y="122"/>
                      </a:lnTo>
                      <a:lnTo>
                        <a:pt x="126" y="130"/>
                      </a:lnTo>
                      <a:lnTo>
                        <a:pt x="120" y="136"/>
                      </a:lnTo>
                      <a:lnTo>
                        <a:pt x="108" y="140"/>
                      </a:lnTo>
                      <a:lnTo>
                        <a:pt x="90" y="142"/>
                      </a:lnTo>
                      <a:lnTo>
                        <a:pt x="70" y="140"/>
                      </a:lnTo>
                      <a:lnTo>
                        <a:pt x="56" y="132"/>
                      </a:lnTo>
                      <a:lnTo>
                        <a:pt x="50" y="116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2" name="Freeform 30"/>
                <p:cNvSpPr>
                  <a:spLocks/>
                </p:cNvSpPr>
                <p:nvPr/>
              </p:nvSpPr>
              <p:spPr bwMode="auto">
                <a:xfrm>
                  <a:off x="4032" y="2623"/>
                  <a:ext cx="151" cy="215"/>
                </a:xfrm>
                <a:custGeom>
                  <a:avLst/>
                  <a:gdLst/>
                  <a:ahLst/>
                  <a:cxnLst>
                    <a:cxn ang="0">
                      <a:pos x="44" y="14"/>
                    </a:cxn>
                    <a:cxn ang="0">
                      <a:pos x="44" y="48"/>
                    </a:cxn>
                    <a:cxn ang="0">
                      <a:pos x="0" y="48"/>
                    </a:cxn>
                    <a:cxn ang="0">
                      <a:pos x="0" y="78"/>
                    </a:cxn>
                    <a:cxn ang="0">
                      <a:pos x="44" y="78"/>
                    </a:cxn>
                    <a:cxn ang="0">
                      <a:pos x="44" y="156"/>
                    </a:cxn>
                    <a:cxn ang="0">
                      <a:pos x="46" y="176"/>
                    </a:cxn>
                    <a:cxn ang="0">
                      <a:pos x="52" y="192"/>
                    </a:cxn>
                    <a:cxn ang="0">
                      <a:pos x="64" y="202"/>
                    </a:cxn>
                    <a:cxn ang="0">
                      <a:pos x="82" y="208"/>
                    </a:cxn>
                    <a:cxn ang="0">
                      <a:pos x="106" y="210"/>
                    </a:cxn>
                    <a:cxn ang="0">
                      <a:pos x="126" y="208"/>
                    </a:cxn>
                    <a:cxn ang="0">
                      <a:pos x="148" y="206"/>
                    </a:cxn>
                    <a:cxn ang="0">
                      <a:pos x="148" y="176"/>
                    </a:cxn>
                    <a:cxn ang="0">
                      <a:pos x="142" y="178"/>
                    </a:cxn>
                    <a:cxn ang="0">
                      <a:pos x="134" y="178"/>
                    </a:cxn>
                    <a:cxn ang="0">
                      <a:pos x="126" y="180"/>
                    </a:cxn>
                    <a:cxn ang="0">
                      <a:pos x="118" y="180"/>
                    </a:cxn>
                    <a:cxn ang="0">
                      <a:pos x="110" y="178"/>
                    </a:cxn>
                    <a:cxn ang="0">
                      <a:pos x="102" y="176"/>
                    </a:cxn>
                    <a:cxn ang="0">
                      <a:pos x="98" y="172"/>
                    </a:cxn>
                    <a:cxn ang="0">
                      <a:pos x="94" y="166"/>
                    </a:cxn>
                    <a:cxn ang="0">
                      <a:pos x="92" y="160"/>
                    </a:cxn>
                    <a:cxn ang="0">
                      <a:pos x="92" y="152"/>
                    </a:cxn>
                    <a:cxn ang="0">
                      <a:pos x="92" y="78"/>
                    </a:cxn>
                    <a:cxn ang="0">
                      <a:pos x="148" y="78"/>
                    </a:cxn>
                    <a:cxn ang="0">
                      <a:pos x="148" y="48"/>
                    </a:cxn>
                    <a:cxn ang="0">
                      <a:pos x="92" y="48"/>
                    </a:cxn>
                    <a:cxn ang="0">
                      <a:pos x="92" y="0"/>
                    </a:cxn>
                    <a:cxn ang="0">
                      <a:pos x="44" y="14"/>
                    </a:cxn>
                  </a:cxnLst>
                  <a:rect l="0" t="0" r="r" b="b"/>
                  <a:pathLst>
                    <a:path w="148" h="210">
                      <a:moveTo>
                        <a:pt x="44" y="14"/>
                      </a:moveTo>
                      <a:lnTo>
                        <a:pt x="44" y="48"/>
                      </a:lnTo>
                      <a:lnTo>
                        <a:pt x="0" y="48"/>
                      </a:lnTo>
                      <a:lnTo>
                        <a:pt x="0" y="78"/>
                      </a:lnTo>
                      <a:lnTo>
                        <a:pt x="44" y="78"/>
                      </a:lnTo>
                      <a:lnTo>
                        <a:pt x="44" y="156"/>
                      </a:lnTo>
                      <a:lnTo>
                        <a:pt x="46" y="176"/>
                      </a:lnTo>
                      <a:lnTo>
                        <a:pt x="52" y="192"/>
                      </a:lnTo>
                      <a:lnTo>
                        <a:pt x="64" y="202"/>
                      </a:lnTo>
                      <a:lnTo>
                        <a:pt x="82" y="208"/>
                      </a:lnTo>
                      <a:lnTo>
                        <a:pt x="106" y="210"/>
                      </a:lnTo>
                      <a:lnTo>
                        <a:pt x="126" y="208"/>
                      </a:lnTo>
                      <a:lnTo>
                        <a:pt x="148" y="206"/>
                      </a:lnTo>
                      <a:lnTo>
                        <a:pt x="148" y="176"/>
                      </a:lnTo>
                      <a:lnTo>
                        <a:pt x="142" y="178"/>
                      </a:lnTo>
                      <a:lnTo>
                        <a:pt x="134" y="178"/>
                      </a:lnTo>
                      <a:lnTo>
                        <a:pt x="126" y="180"/>
                      </a:lnTo>
                      <a:lnTo>
                        <a:pt x="118" y="180"/>
                      </a:lnTo>
                      <a:lnTo>
                        <a:pt x="110" y="178"/>
                      </a:lnTo>
                      <a:lnTo>
                        <a:pt x="102" y="176"/>
                      </a:lnTo>
                      <a:lnTo>
                        <a:pt x="98" y="172"/>
                      </a:lnTo>
                      <a:lnTo>
                        <a:pt x="94" y="166"/>
                      </a:lnTo>
                      <a:lnTo>
                        <a:pt x="92" y="160"/>
                      </a:lnTo>
                      <a:lnTo>
                        <a:pt x="92" y="152"/>
                      </a:lnTo>
                      <a:lnTo>
                        <a:pt x="92" y="78"/>
                      </a:lnTo>
                      <a:lnTo>
                        <a:pt x="148" y="78"/>
                      </a:lnTo>
                      <a:lnTo>
                        <a:pt x="148" y="48"/>
                      </a:lnTo>
                      <a:lnTo>
                        <a:pt x="92" y="48"/>
                      </a:lnTo>
                      <a:lnTo>
                        <a:pt x="92" y="0"/>
                      </a:lnTo>
                      <a:lnTo>
                        <a:pt x="44" y="14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3" name="Freeform 31"/>
                <p:cNvSpPr>
                  <a:spLocks noEditPoints="1"/>
                </p:cNvSpPr>
                <p:nvPr/>
              </p:nvSpPr>
              <p:spPr bwMode="auto">
                <a:xfrm>
                  <a:off x="4214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200" y="86"/>
                    </a:cxn>
                    <a:cxn ang="0">
                      <a:pos x="198" y="60"/>
                    </a:cxn>
                    <a:cxn ang="0">
                      <a:pos x="190" y="40"/>
                    </a:cxn>
                    <a:cxn ang="0">
                      <a:pos x="176" y="24"/>
                    </a:cxn>
                    <a:cxn ang="0">
                      <a:pos x="160" y="12"/>
                    </a:cxn>
                    <a:cxn ang="0">
                      <a:pos x="142" y="6"/>
                    </a:cxn>
                    <a:cxn ang="0">
                      <a:pos x="122" y="2"/>
                    </a:cxn>
                    <a:cxn ang="0">
                      <a:pos x="104" y="0"/>
                    </a:cxn>
                    <a:cxn ang="0">
                      <a:pos x="72" y="2"/>
                    </a:cxn>
                    <a:cxn ang="0">
                      <a:pos x="48" y="10"/>
                    </a:cxn>
                    <a:cxn ang="0">
                      <a:pos x="28" y="20"/>
                    </a:cxn>
                    <a:cxn ang="0">
                      <a:pos x="14" y="34"/>
                    </a:cxn>
                    <a:cxn ang="0">
                      <a:pos x="6" y="50"/>
                    </a:cxn>
                    <a:cxn ang="0">
                      <a:pos x="2" y="66"/>
                    </a:cxn>
                    <a:cxn ang="0">
                      <a:pos x="0" y="86"/>
                    </a:cxn>
                    <a:cxn ang="0">
                      <a:pos x="2" y="104"/>
                    </a:cxn>
                    <a:cxn ang="0">
                      <a:pos x="6" y="122"/>
                    </a:cxn>
                    <a:cxn ang="0">
                      <a:pos x="14" y="138"/>
                    </a:cxn>
                    <a:cxn ang="0">
                      <a:pos x="28" y="150"/>
                    </a:cxn>
                    <a:cxn ang="0">
                      <a:pos x="48" y="162"/>
                    </a:cxn>
                    <a:cxn ang="0">
                      <a:pos x="72" y="168"/>
                    </a:cxn>
                    <a:cxn ang="0">
                      <a:pos x="104" y="170"/>
                    </a:cxn>
                    <a:cxn ang="0">
                      <a:pos x="120" y="170"/>
                    </a:cxn>
                    <a:cxn ang="0">
                      <a:pos x="140" y="166"/>
                    </a:cxn>
                    <a:cxn ang="0">
                      <a:pos x="160" y="162"/>
                    </a:cxn>
                    <a:cxn ang="0">
                      <a:pos x="178" y="152"/>
                    </a:cxn>
                    <a:cxn ang="0">
                      <a:pos x="190" y="140"/>
                    </a:cxn>
                    <a:cxn ang="0">
                      <a:pos x="196" y="122"/>
                    </a:cxn>
                    <a:cxn ang="0">
                      <a:pos x="144" y="122"/>
                    </a:cxn>
                    <a:cxn ang="0">
                      <a:pos x="138" y="132"/>
                    </a:cxn>
                    <a:cxn ang="0">
                      <a:pos x="128" y="138"/>
                    </a:cxn>
                    <a:cxn ang="0">
                      <a:pos x="116" y="142"/>
                    </a:cxn>
                    <a:cxn ang="0">
                      <a:pos x="104" y="142"/>
                    </a:cxn>
                    <a:cxn ang="0">
                      <a:pos x="88" y="140"/>
                    </a:cxn>
                    <a:cxn ang="0">
                      <a:pos x="74" y="136"/>
                    </a:cxn>
                    <a:cxn ang="0">
                      <a:pos x="62" y="126"/>
                    </a:cxn>
                    <a:cxn ang="0">
                      <a:pos x="52" y="114"/>
                    </a:cxn>
                    <a:cxn ang="0">
                      <a:pos x="50" y="96"/>
                    </a:cxn>
                    <a:cxn ang="0">
                      <a:pos x="200" y="96"/>
                    </a:cxn>
                    <a:cxn ang="0">
                      <a:pos x="50" y="68"/>
                    </a:cxn>
                    <a:cxn ang="0">
                      <a:pos x="56" y="50"/>
                    </a:cxn>
                    <a:cxn ang="0">
                      <a:pos x="66" y="38"/>
                    </a:cxn>
                    <a:cxn ang="0">
                      <a:pos x="82" y="30"/>
                    </a:cxn>
                    <a:cxn ang="0">
                      <a:pos x="100" y="28"/>
                    </a:cxn>
                    <a:cxn ang="0">
                      <a:pos x="118" y="30"/>
                    </a:cxn>
                    <a:cxn ang="0">
                      <a:pos x="134" y="38"/>
                    </a:cxn>
                    <a:cxn ang="0">
                      <a:pos x="146" y="50"/>
                    </a:cxn>
                    <a:cxn ang="0">
                      <a:pos x="150" y="68"/>
                    </a:cxn>
                    <a:cxn ang="0">
                      <a:pos x="50" y="68"/>
                    </a:cxn>
                  </a:cxnLst>
                  <a:rect l="0" t="0" r="r" b="b"/>
                  <a:pathLst>
                    <a:path w="200" h="170">
                      <a:moveTo>
                        <a:pt x="200" y="96"/>
                      </a:moveTo>
                      <a:lnTo>
                        <a:pt x="200" y="86"/>
                      </a:lnTo>
                      <a:lnTo>
                        <a:pt x="198" y="60"/>
                      </a:lnTo>
                      <a:lnTo>
                        <a:pt x="190" y="40"/>
                      </a:lnTo>
                      <a:lnTo>
                        <a:pt x="176" y="24"/>
                      </a:lnTo>
                      <a:lnTo>
                        <a:pt x="160" y="12"/>
                      </a:lnTo>
                      <a:lnTo>
                        <a:pt x="142" y="6"/>
                      </a:lnTo>
                      <a:lnTo>
                        <a:pt x="122" y="2"/>
                      </a:lnTo>
                      <a:lnTo>
                        <a:pt x="104" y="0"/>
                      </a:lnTo>
                      <a:lnTo>
                        <a:pt x="72" y="2"/>
                      </a:lnTo>
                      <a:lnTo>
                        <a:pt x="48" y="10"/>
                      </a:lnTo>
                      <a:lnTo>
                        <a:pt x="28" y="20"/>
                      </a:lnTo>
                      <a:lnTo>
                        <a:pt x="14" y="34"/>
                      </a:lnTo>
                      <a:lnTo>
                        <a:pt x="6" y="50"/>
                      </a:lnTo>
                      <a:lnTo>
                        <a:pt x="2" y="66"/>
                      </a:lnTo>
                      <a:lnTo>
                        <a:pt x="0" y="86"/>
                      </a:lnTo>
                      <a:lnTo>
                        <a:pt x="2" y="104"/>
                      </a:lnTo>
                      <a:lnTo>
                        <a:pt x="6" y="122"/>
                      </a:lnTo>
                      <a:lnTo>
                        <a:pt x="14" y="138"/>
                      </a:lnTo>
                      <a:lnTo>
                        <a:pt x="28" y="150"/>
                      </a:lnTo>
                      <a:lnTo>
                        <a:pt x="48" y="162"/>
                      </a:lnTo>
                      <a:lnTo>
                        <a:pt x="72" y="168"/>
                      </a:lnTo>
                      <a:lnTo>
                        <a:pt x="104" y="170"/>
                      </a:lnTo>
                      <a:lnTo>
                        <a:pt x="120" y="170"/>
                      </a:lnTo>
                      <a:lnTo>
                        <a:pt x="140" y="166"/>
                      </a:lnTo>
                      <a:lnTo>
                        <a:pt x="160" y="162"/>
                      </a:lnTo>
                      <a:lnTo>
                        <a:pt x="178" y="152"/>
                      </a:lnTo>
                      <a:lnTo>
                        <a:pt x="190" y="140"/>
                      </a:lnTo>
                      <a:lnTo>
                        <a:pt x="196" y="122"/>
                      </a:lnTo>
                      <a:lnTo>
                        <a:pt x="144" y="122"/>
                      </a:lnTo>
                      <a:lnTo>
                        <a:pt x="138" y="132"/>
                      </a:lnTo>
                      <a:lnTo>
                        <a:pt x="128" y="138"/>
                      </a:lnTo>
                      <a:lnTo>
                        <a:pt x="116" y="142"/>
                      </a:lnTo>
                      <a:lnTo>
                        <a:pt x="104" y="142"/>
                      </a:lnTo>
                      <a:lnTo>
                        <a:pt x="88" y="140"/>
                      </a:lnTo>
                      <a:lnTo>
                        <a:pt x="74" y="136"/>
                      </a:lnTo>
                      <a:lnTo>
                        <a:pt x="62" y="126"/>
                      </a:lnTo>
                      <a:lnTo>
                        <a:pt x="52" y="114"/>
                      </a:lnTo>
                      <a:lnTo>
                        <a:pt x="50" y="96"/>
                      </a:lnTo>
                      <a:lnTo>
                        <a:pt x="200" y="96"/>
                      </a:lnTo>
                      <a:close/>
                      <a:moveTo>
                        <a:pt x="50" y="68"/>
                      </a:moveTo>
                      <a:lnTo>
                        <a:pt x="56" y="50"/>
                      </a:lnTo>
                      <a:lnTo>
                        <a:pt x="66" y="38"/>
                      </a:lnTo>
                      <a:lnTo>
                        <a:pt x="82" y="30"/>
                      </a:lnTo>
                      <a:lnTo>
                        <a:pt x="100" y="28"/>
                      </a:lnTo>
                      <a:lnTo>
                        <a:pt x="118" y="30"/>
                      </a:lnTo>
                      <a:lnTo>
                        <a:pt x="134" y="38"/>
                      </a:lnTo>
                      <a:lnTo>
                        <a:pt x="146" y="50"/>
                      </a:lnTo>
                      <a:lnTo>
                        <a:pt x="150" y="68"/>
                      </a:lnTo>
                      <a:lnTo>
                        <a:pt x="50" y="68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4" name="Freeform 32"/>
                <p:cNvSpPr>
                  <a:spLocks/>
                </p:cNvSpPr>
                <p:nvPr/>
              </p:nvSpPr>
              <p:spPr bwMode="auto">
                <a:xfrm>
                  <a:off x="4456" y="2668"/>
                  <a:ext cx="129" cy="163"/>
                </a:xfrm>
                <a:custGeom>
                  <a:avLst/>
                  <a:gdLst/>
                  <a:ahLst/>
                  <a:cxnLst>
                    <a:cxn ang="0">
                      <a:pos x="2" y="162"/>
                    </a:cxn>
                    <a:cxn ang="0">
                      <a:pos x="50" y="162"/>
                    </a:cxn>
                    <a:cxn ang="0">
                      <a:pos x="50" y="98"/>
                    </a:cxn>
                    <a:cxn ang="0">
                      <a:pos x="52" y="76"/>
                    </a:cxn>
                    <a:cxn ang="0">
                      <a:pos x="60" y="58"/>
                    </a:cxn>
                    <a:cxn ang="0">
                      <a:pos x="72" y="46"/>
                    </a:cxn>
                    <a:cxn ang="0">
                      <a:pos x="90" y="40"/>
                    </a:cxn>
                    <a:cxn ang="0">
                      <a:pos x="110" y="38"/>
                    </a:cxn>
                    <a:cxn ang="0">
                      <a:pos x="116" y="38"/>
                    </a:cxn>
                    <a:cxn ang="0">
                      <a:pos x="122" y="38"/>
                    </a:cxn>
                    <a:cxn ang="0">
                      <a:pos x="128" y="40"/>
                    </a:cxn>
                    <a:cxn ang="0">
                      <a:pos x="132" y="40"/>
                    </a:cxn>
                    <a:cxn ang="0">
                      <a:pos x="132" y="4"/>
                    </a:cxn>
                    <a:cxn ang="0">
                      <a:pos x="122" y="2"/>
                    </a:cxn>
                    <a:cxn ang="0">
                      <a:pos x="112" y="0"/>
                    </a:cxn>
                    <a:cxn ang="0">
                      <a:pos x="102" y="0"/>
                    </a:cxn>
                    <a:cxn ang="0">
                      <a:pos x="82" y="2"/>
                    </a:cxn>
                    <a:cxn ang="0">
                      <a:pos x="68" y="8"/>
                    </a:cxn>
                    <a:cxn ang="0">
                      <a:pos x="58" y="16"/>
                    </a:cxn>
                    <a:cxn ang="0">
                      <a:pos x="52" y="26"/>
                    </a:cxn>
                    <a:cxn ang="0">
                      <a:pos x="50" y="32"/>
                    </a:cxn>
                    <a:cxn ang="0">
                      <a:pos x="48" y="32"/>
                    </a:cxn>
                    <a:cxn ang="0">
                      <a:pos x="48" y="18"/>
                    </a:cxn>
                    <a:cxn ang="0">
                      <a:pos x="48" y="4"/>
                    </a:cxn>
                    <a:cxn ang="0">
                      <a:pos x="0" y="4"/>
                    </a:cxn>
                    <a:cxn ang="0">
                      <a:pos x="2" y="22"/>
                    </a:cxn>
                    <a:cxn ang="0">
                      <a:pos x="2" y="44"/>
                    </a:cxn>
                    <a:cxn ang="0">
                      <a:pos x="2" y="162"/>
                    </a:cxn>
                  </a:cxnLst>
                  <a:rect l="0" t="0" r="r" b="b"/>
                  <a:pathLst>
                    <a:path w="132" h="162">
                      <a:moveTo>
                        <a:pt x="2" y="162"/>
                      </a:moveTo>
                      <a:lnTo>
                        <a:pt x="50" y="162"/>
                      </a:lnTo>
                      <a:lnTo>
                        <a:pt x="50" y="98"/>
                      </a:lnTo>
                      <a:lnTo>
                        <a:pt x="52" y="76"/>
                      </a:lnTo>
                      <a:lnTo>
                        <a:pt x="60" y="58"/>
                      </a:lnTo>
                      <a:lnTo>
                        <a:pt x="72" y="46"/>
                      </a:lnTo>
                      <a:lnTo>
                        <a:pt x="90" y="40"/>
                      </a:lnTo>
                      <a:lnTo>
                        <a:pt x="110" y="38"/>
                      </a:lnTo>
                      <a:lnTo>
                        <a:pt x="116" y="38"/>
                      </a:lnTo>
                      <a:lnTo>
                        <a:pt x="122" y="38"/>
                      </a:lnTo>
                      <a:lnTo>
                        <a:pt x="128" y="40"/>
                      </a:lnTo>
                      <a:lnTo>
                        <a:pt x="132" y="40"/>
                      </a:lnTo>
                      <a:lnTo>
                        <a:pt x="132" y="4"/>
                      </a:lnTo>
                      <a:lnTo>
                        <a:pt x="122" y="2"/>
                      </a:lnTo>
                      <a:lnTo>
                        <a:pt x="112" y="0"/>
                      </a:lnTo>
                      <a:lnTo>
                        <a:pt x="102" y="0"/>
                      </a:lnTo>
                      <a:lnTo>
                        <a:pt x="82" y="2"/>
                      </a:lnTo>
                      <a:lnTo>
                        <a:pt x="68" y="8"/>
                      </a:lnTo>
                      <a:lnTo>
                        <a:pt x="58" y="16"/>
                      </a:lnTo>
                      <a:lnTo>
                        <a:pt x="52" y="26"/>
                      </a:lnTo>
                      <a:lnTo>
                        <a:pt x="50" y="32"/>
                      </a:lnTo>
                      <a:lnTo>
                        <a:pt x="48" y="32"/>
                      </a:lnTo>
                      <a:lnTo>
                        <a:pt x="48" y="18"/>
                      </a:lnTo>
                      <a:lnTo>
                        <a:pt x="48" y="4"/>
                      </a:lnTo>
                      <a:lnTo>
                        <a:pt x="0" y="4"/>
                      </a:lnTo>
                      <a:lnTo>
                        <a:pt x="2" y="22"/>
                      </a:lnTo>
                      <a:lnTo>
                        <a:pt x="2" y="44"/>
                      </a:lnTo>
                      <a:lnTo>
                        <a:pt x="2" y="162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5" name="Freeform 33"/>
                <p:cNvSpPr>
                  <a:spLocks/>
                </p:cNvSpPr>
                <p:nvPr/>
              </p:nvSpPr>
              <p:spPr bwMode="auto">
                <a:xfrm>
                  <a:off x="4615" y="2668"/>
                  <a:ext cx="189" cy="163"/>
                </a:xfrm>
                <a:custGeom>
                  <a:avLst/>
                  <a:gdLst/>
                  <a:ahLst/>
                  <a:cxnLst>
                    <a:cxn ang="0">
                      <a:pos x="2" y="164"/>
                    </a:cxn>
                    <a:cxn ang="0">
                      <a:pos x="50" y="164"/>
                    </a:cxn>
                    <a:cxn ang="0">
                      <a:pos x="50" y="88"/>
                    </a:cxn>
                    <a:cxn ang="0">
                      <a:pos x="52" y="68"/>
                    </a:cxn>
                    <a:cxn ang="0">
                      <a:pos x="60" y="52"/>
                    </a:cxn>
                    <a:cxn ang="0">
                      <a:pos x="70" y="40"/>
                    </a:cxn>
                    <a:cxn ang="0">
                      <a:pos x="84" y="34"/>
                    </a:cxn>
                    <a:cxn ang="0">
                      <a:pos x="98" y="32"/>
                    </a:cxn>
                    <a:cxn ang="0">
                      <a:pos x="112" y="34"/>
                    </a:cxn>
                    <a:cxn ang="0">
                      <a:pos x="124" y="38"/>
                    </a:cxn>
                    <a:cxn ang="0">
                      <a:pos x="132" y="46"/>
                    </a:cxn>
                    <a:cxn ang="0">
                      <a:pos x="138" y="60"/>
                    </a:cxn>
                    <a:cxn ang="0">
                      <a:pos x="140" y="80"/>
                    </a:cxn>
                    <a:cxn ang="0">
                      <a:pos x="140" y="164"/>
                    </a:cxn>
                    <a:cxn ang="0">
                      <a:pos x="188" y="164"/>
                    </a:cxn>
                    <a:cxn ang="0">
                      <a:pos x="188" y="66"/>
                    </a:cxn>
                    <a:cxn ang="0">
                      <a:pos x="184" y="44"/>
                    </a:cxn>
                    <a:cxn ang="0">
                      <a:pos x="176" y="26"/>
                    </a:cxn>
                    <a:cxn ang="0">
                      <a:pos x="162" y="14"/>
                    </a:cxn>
                    <a:cxn ang="0">
                      <a:pos x="146" y="6"/>
                    </a:cxn>
                    <a:cxn ang="0">
                      <a:pos x="130" y="2"/>
                    </a:cxn>
                    <a:cxn ang="0">
                      <a:pos x="116" y="0"/>
                    </a:cxn>
                    <a:cxn ang="0">
                      <a:pos x="88" y="4"/>
                    </a:cxn>
                    <a:cxn ang="0">
                      <a:pos x="66" y="14"/>
                    </a:cxn>
                    <a:cxn ang="0">
                      <a:pos x="48" y="32"/>
                    </a:cxn>
                    <a:cxn ang="0">
                      <a:pos x="48" y="32"/>
                    </a:cxn>
                    <a:cxn ang="0">
                      <a:pos x="48" y="18"/>
                    </a:cxn>
                    <a:cxn ang="0">
                      <a:pos x="46" y="6"/>
                    </a:cxn>
                    <a:cxn ang="0">
                      <a:pos x="0" y="6"/>
                    </a:cxn>
                    <a:cxn ang="0">
                      <a:pos x="0" y="24"/>
                    </a:cxn>
                    <a:cxn ang="0">
                      <a:pos x="2" y="44"/>
                    </a:cxn>
                    <a:cxn ang="0">
                      <a:pos x="2" y="164"/>
                    </a:cxn>
                  </a:cxnLst>
                  <a:rect l="0" t="0" r="r" b="b"/>
                  <a:pathLst>
                    <a:path w="188" h="164">
                      <a:moveTo>
                        <a:pt x="2" y="164"/>
                      </a:moveTo>
                      <a:lnTo>
                        <a:pt x="50" y="164"/>
                      </a:lnTo>
                      <a:lnTo>
                        <a:pt x="50" y="88"/>
                      </a:lnTo>
                      <a:lnTo>
                        <a:pt x="52" y="68"/>
                      </a:lnTo>
                      <a:lnTo>
                        <a:pt x="60" y="52"/>
                      </a:lnTo>
                      <a:lnTo>
                        <a:pt x="70" y="40"/>
                      </a:lnTo>
                      <a:lnTo>
                        <a:pt x="84" y="34"/>
                      </a:lnTo>
                      <a:lnTo>
                        <a:pt x="98" y="32"/>
                      </a:lnTo>
                      <a:lnTo>
                        <a:pt x="112" y="34"/>
                      </a:lnTo>
                      <a:lnTo>
                        <a:pt x="124" y="38"/>
                      </a:lnTo>
                      <a:lnTo>
                        <a:pt x="132" y="46"/>
                      </a:lnTo>
                      <a:lnTo>
                        <a:pt x="138" y="60"/>
                      </a:lnTo>
                      <a:lnTo>
                        <a:pt x="140" y="80"/>
                      </a:lnTo>
                      <a:lnTo>
                        <a:pt x="140" y="164"/>
                      </a:lnTo>
                      <a:lnTo>
                        <a:pt x="188" y="164"/>
                      </a:lnTo>
                      <a:lnTo>
                        <a:pt x="188" y="66"/>
                      </a:lnTo>
                      <a:lnTo>
                        <a:pt x="184" y="44"/>
                      </a:lnTo>
                      <a:lnTo>
                        <a:pt x="176" y="26"/>
                      </a:lnTo>
                      <a:lnTo>
                        <a:pt x="162" y="14"/>
                      </a:lnTo>
                      <a:lnTo>
                        <a:pt x="146" y="6"/>
                      </a:lnTo>
                      <a:lnTo>
                        <a:pt x="130" y="2"/>
                      </a:lnTo>
                      <a:lnTo>
                        <a:pt x="116" y="0"/>
                      </a:lnTo>
                      <a:lnTo>
                        <a:pt x="88" y="4"/>
                      </a:lnTo>
                      <a:lnTo>
                        <a:pt x="66" y="14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8" y="18"/>
                      </a:lnTo>
                      <a:lnTo>
                        <a:pt x="46" y="6"/>
                      </a:lnTo>
                      <a:lnTo>
                        <a:pt x="0" y="6"/>
                      </a:lnTo>
                      <a:lnTo>
                        <a:pt x="0" y="24"/>
                      </a:lnTo>
                      <a:lnTo>
                        <a:pt x="2" y="44"/>
                      </a:lnTo>
                      <a:lnTo>
                        <a:pt x="2" y="164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6" name="Freeform 34"/>
                <p:cNvSpPr>
                  <a:spLocks noEditPoints="1"/>
                </p:cNvSpPr>
                <p:nvPr/>
              </p:nvSpPr>
              <p:spPr bwMode="auto">
                <a:xfrm>
                  <a:off x="4842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194" y="68"/>
                    </a:cxn>
                    <a:cxn ang="0">
                      <a:pos x="190" y="44"/>
                    </a:cxn>
                    <a:cxn ang="0">
                      <a:pos x="180" y="26"/>
                    </a:cxn>
                    <a:cxn ang="0">
                      <a:pos x="166" y="14"/>
                    </a:cxn>
                    <a:cxn ang="0">
                      <a:pos x="146" y="6"/>
                    </a:cxn>
                    <a:cxn ang="0">
                      <a:pos x="126" y="0"/>
                    </a:cxn>
                    <a:cxn ang="0">
                      <a:pos x="104" y="0"/>
                    </a:cxn>
                    <a:cxn ang="0">
                      <a:pos x="82" y="0"/>
                    </a:cxn>
                    <a:cxn ang="0">
                      <a:pos x="62" y="4"/>
                    </a:cxn>
                    <a:cxn ang="0">
                      <a:pos x="44" y="10"/>
                    </a:cxn>
                    <a:cxn ang="0">
                      <a:pos x="30" y="20"/>
                    </a:cxn>
                    <a:cxn ang="0">
                      <a:pos x="18" y="32"/>
                    </a:cxn>
                    <a:cxn ang="0">
                      <a:pos x="14" y="50"/>
                    </a:cxn>
                    <a:cxn ang="0">
                      <a:pos x="64" y="50"/>
                    </a:cxn>
                    <a:cxn ang="0">
                      <a:pos x="68" y="40"/>
                    </a:cxn>
                    <a:cxn ang="0">
                      <a:pos x="82" y="32"/>
                    </a:cxn>
                    <a:cxn ang="0">
                      <a:pos x="102" y="28"/>
                    </a:cxn>
                    <a:cxn ang="0">
                      <a:pos x="118" y="30"/>
                    </a:cxn>
                    <a:cxn ang="0">
                      <a:pos x="132" y="36"/>
                    </a:cxn>
                    <a:cxn ang="0">
                      <a:pos x="142" y="46"/>
                    </a:cxn>
                    <a:cxn ang="0">
                      <a:pos x="146" y="64"/>
                    </a:cxn>
                    <a:cxn ang="0">
                      <a:pos x="108" y="64"/>
                    </a:cxn>
                    <a:cxn ang="0">
                      <a:pos x="78" y="64"/>
                    </a:cxn>
                    <a:cxn ang="0">
                      <a:pos x="52" y="68"/>
                    </a:cxn>
                    <a:cxn ang="0">
                      <a:pos x="30" y="74"/>
                    </a:cxn>
                    <a:cxn ang="0">
                      <a:pos x="14" y="84"/>
                    </a:cxn>
                    <a:cxn ang="0">
                      <a:pos x="4" y="100"/>
                    </a:cxn>
                    <a:cxn ang="0">
                      <a:pos x="0" y="122"/>
                    </a:cxn>
                    <a:cxn ang="0">
                      <a:pos x="2" y="136"/>
                    </a:cxn>
                    <a:cxn ang="0">
                      <a:pos x="10" y="150"/>
                    </a:cxn>
                    <a:cxn ang="0">
                      <a:pos x="24" y="160"/>
                    </a:cxn>
                    <a:cxn ang="0">
                      <a:pos x="46" y="168"/>
                    </a:cxn>
                    <a:cxn ang="0">
                      <a:pos x="74" y="170"/>
                    </a:cxn>
                    <a:cxn ang="0">
                      <a:pos x="104" y="168"/>
                    </a:cxn>
                    <a:cxn ang="0">
                      <a:pos x="128" y="158"/>
                    </a:cxn>
                    <a:cxn ang="0">
                      <a:pos x="150" y="142"/>
                    </a:cxn>
                    <a:cxn ang="0">
                      <a:pos x="150" y="154"/>
                    </a:cxn>
                    <a:cxn ang="0">
                      <a:pos x="150" y="164"/>
                    </a:cxn>
                    <a:cxn ang="0">
                      <a:pos x="196" y="164"/>
                    </a:cxn>
                    <a:cxn ang="0">
                      <a:pos x="194" y="150"/>
                    </a:cxn>
                    <a:cxn ang="0">
                      <a:pos x="194" y="134"/>
                    </a:cxn>
                    <a:cxn ang="0">
                      <a:pos x="194" y="68"/>
                    </a:cxn>
                    <a:cxn ang="0">
                      <a:pos x="146" y="92"/>
                    </a:cxn>
                    <a:cxn ang="0">
                      <a:pos x="142" y="112"/>
                    </a:cxn>
                    <a:cxn ang="0">
                      <a:pos x="132" y="126"/>
                    </a:cxn>
                    <a:cxn ang="0">
                      <a:pos x="116" y="136"/>
                    </a:cxn>
                    <a:cxn ang="0">
                      <a:pos x="100" y="142"/>
                    </a:cxn>
                    <a:cxn ang="0">
                      <a:pos x="86" y="144"/>
                    </a:cxn>
                    <a:cxn ang="0">
                      <a:pos x="68" y="142"/>
                    </a:cxn>
                    <a:cxn ang="0">
                      <a:pos x="58" y="136"/>
                    </a:cxn>
                    <a:cxn ang="0">
                      <a:pos x="52" y="128"/>
                    </a:cxn>
                    <a:cxn ang="0">
                      <a:pos x="50" y="118"/>
                    </a:cxn>
                    <a:cxn ang="0">
                      <a:pos x="54" y="106"/>
                    </a:cxn>
                    <a:cxn ang="0">
                      <a:pos x="64" y="98"/>
                    </a:cxn>
                    <a:cxn ang="0">
                      <a:pos x="82" y="94"/>
                    </a:cxn>
                    <a:cxn ang="0">
                      <a:pos x="106" y="92"/>
                    </a:cxn>
                    <a:cxn ang="0">
                      <a:pos x="146" y="92"/>
                    </a:cxn>
                  </a:cxnLst>
                  <a:rect l="0" t="0" r="r" b="b"/>
                  <a:pathLst>
                    <a:path w="196" h="170">
                      <a:moveTo>
                        <a:pt x="194" y="68"/>
                      </a:moveTo>
                      <a:lnTo>
                        <a:pt x="190" y="44"/>
                      </a:lnTo>
                      <a:lnTo>
                        <a:pt x="180" y="26"/>
                      </a:lnTo>
                      <a:lnTo>
                        <a:pt x="166" y="14"/>
                      </a:lnTo>
                      <a:lnTo>
                        <a:pt x="146" y="6"/>
                      </a:lnTo>
                      <a:lnTo>
                        <a:pt x="126" y="0"/>
                      </a:lnTo>
                      <a:lnTo>
                        <a:pt x="104" y="0"/>
                      </a:lnTo>
                      <a:lnTo>
                        <a:pt x="82" y="0"/>
                      </a:lnTo>
                      <a:lnTo>
                        <a:pt x="62" y="4"/>
                      </a:lnTo>
                      <a:lnTo>
                        <a:pt x="44" y="10"/>
                      </a:lnTo>
                      <a:lnTo>
                        <a:pt x="30" y="20"/>
                      </a:lnTo>
                      <a:lnTo>
                        <a:pt x="18" y="32"/>
                      </a:lnTo>
                      <a:lnTo>
                        <a:pt x="14" y="50"/>
                      </a:lnTo>
                      <a:lnTo>
                        <a:pt x="64" y="50"/>
                      </a:lnTo>
                      <a:lnTo>
                        <a:pt x="68" y="40"/>
                      </a:lnTo>
                      <a:lnTo>
                        <a:pt x="82" y="32"/>
                      </a:lnTo>
                      <a:lnTo>
                        <a:pt x="102" y="28"/>
                      </a:lnTo>
                      <a:lnTo>
                        <a:pt x="118" y="30"/>
                      </a:lnTo>
                      <a:lnTo>
                        <a:pt x="132" y="36"/>
                      </a:lnTo>
                      <a:lnTo>
                        <a:pt x="142" y="46"/>
                      </a:lnTo>
                      <a:lnTo>
                        <a:pt x="146" y="64"/>
                      </a:lnTo>
                      <a:lnTo>
                        <a:pt x="108" y="64"/>
                      </a:lnTo>
                      <a:lnTo>
                        <a:pt x="78" y="64"/>
                      </a:lnTo>
                      <a:lnTo>
                        <a:pt x="52" y="68"/>
                      </a:lnTo>
                      <a:lnTo>
                        <a:pt x="30" y="74"/>
                      </a:lnTo>
                      <a:lnTo>
                        <a:pt x="14" y="84"/>
                      </a:lnTo>
                      <a:lnTo>
                        <a:pt x="4" y="100"/>
                      </a:lnTo>
                      <a:lnTo>
                        <a:pt x="0" y="122"/>
                      </a:lnTo>
                      <a:lnTo>
                        <a:pt x="2" y="136"/>
                      </a:lnTo>
                      <a:lnTo>
                        <a:pt x="10" y="150"/>
                      </a:lnTo>
                      <a:lnTo>
                        <a:pt x="24" y="160"/>
                      </a:lnTo>
                      <a:lnTo>
                        <a:pt x="46" y="168"/>
                      </a:lnTo>
                      <a:lnTo>
                        <a:pt x="74" y="170"/>
                      </a:lnTo>
                      <a:lnTo>
                        <a:pt x="104" y="168"/>
                      </a:lnTo>
                      <a:lnTo>
                        <a:pt x="128" y="158"/>
                      </a:lnTo>
                      <a:lnTo>
                        <a:pt x="150" y="142"/>
                      </a:lnTo>
                      <a:lnTo>
                        <a:pt x="150" y="154"/>
                      </a:lnTo>
                      <a:lnTo>
                        <a:pt x="150" y="164"/>
                      </a:lnTo>
                      <a:lnTo>
                        <a:pt x="196" y="164"/>
                      </a:lnTo>
                      <a:lnTo>
                        <a:pt x="194" y="150"/>
                      </a:lnTo>
                      <a:lnTo>
                        <a:pt x="194" y="134"/>
                      </a:lnTo>
                      <a:lnTo>
                        <a:pt x="194" y="68"/>
                      </a:lnTo>
                      <a:close/>
                      <a:moveTo>
                        <a:pt x="146" y="92"/>
                      </a:moveTo>
                      <a:lnTo>
                        <a:pt x="142" y="112"/>
                      </a:lnTo>
                      <a:lnTo>
                        <a:pt x="132" y="126"/>
                      </a:lnTo>
                      <a:lnTo>
                        <a:pt x="116" y="136"/>
                      </a:lnTo>
                      <a:lnTo>
                        <a:pt x="100" y="142"/>
                      </a:lnTo>
                      <a:lnTo>
                        <a:pt x="86" y="144"/>
                      </a:lnTo>
                      <a:lnTo>
                        <a:pt x="68" y="142"/>
                      </a:lnTo>
                      <a:lnTo>
                        <a:pt x="58" y="136"/>
                      </a:lnTo>
                      <a:lnTo>
                        <a:pt x="52" y="128"/>
                      </a:lnTo>
                      <a:lnTo>
                        <a:pt x="50" y="118"/>
                      </a:lnTo>
                      <a:lnTo>
                        <a:pt x="54" y="106"/>
                      </a:lnTo>
                      <a:lnTo>
                        <a:pt x="64" y="98"/>
                      </a:lnTo>
                      <a:lnTo>
                        <a:pt x="82" y="94"/>
                      </a:lnTo>
                      <a:lnTo>
                        <a:pt x="106" y="92"/>
                      </a:lnTo>
                      <a:lnTo>
                        <a:pt x="146" y="92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</p:grpSp>
        </p:grpSp>
      </p:grpSp>
      <p:sp>
        <p:nvSpPr>
          <p:cNvPr id="12296" name="Freeform 42"/>
          <p:cNvSpPr>
            <a:spLocks/>
          </p:cNvSpPr>
          <p:nvPr/>
        </p:nvSpPr>
        <p:spPr bwMode="auto">
          <a:xfrm>
            <a:off x="2268538" y="1588"/>
            <a:ext cx="4614862" cy="723900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2297" name="Oval 79"/>
          <p:cNvSpPr>
            <a:spLocks noChangeArrowheads="1"/>
          </p:cNvSpPr>
          <p:nvPr/>
        </p:nvSpPr>
        <p:spPr bwMode="auto">
          <a:xfrm flipH="1">
            <a:off x="266700" y="6318250"/>
            <a:ext cx="257175" cy="254000"/>
          </a:xfrm>
          <a:prstGeom prst="ellipse">
            <a:avLst/>
          </a:prstGeom>
          <a:solidFill>
            <a:srgbClr val="0099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2298" name="Oval 80"/>
          <p:cNvSpPr>
            <a:spLocks noChangeArrowheads="1"/>
          </p:cNvSpPr>
          <p:nvPr/>
        </p:nvSpPr>
        <p:spPr bwMode="auto">
          <a:xfrm flipH="1">
            <a:off x="250825" y="6302375"/>
            <a:ext cx="288925" cy="285750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2299" name="Text Box 81"/>
          <p:cNvSpPr txBox="1">
            <a:spLocks noChangeArrowheads="1"/>
          </p:cNvSpPr>
          <p:nvPr/>
        </p:nvSpPr>
        <p:spPr bwMode="auto">
          <a:xfrm>
            <a:off x="231775" y="6302375"/>
            <a:ext cx="2889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r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fld id="{5C1771FA-736A-432E-AB12-A4EC1ACC5AB1}" type="slidenum">
              <a:rPr lang="it-IT" sz="1200" b="1">
                <a:solidFill>
                  <a:srgbClr val="FFFFFF"/>
                </a:solidFill>
                <a:latin typeface="Arial Narrow" pitchFamily="34" charset="0"/>
              </a:rPr>
              <a:pPr marL="174625" indent="-174625" algn="r" fontAlgn="base"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</a:pPr>
              <a:t>4</a:t>
            </a:fld>
            <a:endParaRPr lang="it-IT" sz="1200" b="1">
              <a:solidFill>
                <a:srgbClr val="FFFFFF"/>
              </a:solidFill>
              <a:latin typeface="Arial Narrow" pitchFamily="34" charset="0"/>
            </a:endParaRPr>
          </a:p>
        </p:txBody>
      </p:sp>
      <p:grpSp>
        <p:nvGrpSpPr>
          <p:cNvPr id="19" name="Group 81"/>
          <p:cNvGrpSpPr>
            <a:grpSpLocks/>
          </p:cNvGrpSpPr>
          <p:nvPr/>
        </p:nvGrpSpPr>
        <p:grpSpPr bwMode="auto">
          <a:xfrm>
            <a:off x="658813" y="836613"/>
            <a:ext cx="1301750" cy="1298575"/>
            <a:chOff x="389" y="1032"/>
            <a:chExt cx="1402" cy="1400"/>
          </a:xfrm>
        </p:grpSpPr>
        <p:sp>
          <p:nvSpPr>
            <p:cNvPr id="12304" name="Oval 78"/>
            <p:cNvSpPr>
              <a:spLocks noChangeArrowheads="1"/>
            </p:cNvSpPr>
            <p:nvPr/>
          </p:nvSpPr>
          <p:spPr bwMode="auto">
            <a:xfrm>
              <a:off x="414" y="1057"/>
              <a:ext cx="1345" cy="1343"/>
            </a:xfrm>
            <a:prstGeom prst="ellipse">
              <a:avLst/>
            </a:prstGeom>
            <a:solidFill>
              <a:srgbClr val="0099CC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</a:pPr>
              <a:endParaRPr lang="it-IT" sz="1400">
                <a:solidFill>
                  <a:srgbClr val="666666"/>
                </a:solidFill>
              </a:endParaRPr>
            </a:p>
          </p:txBody>
        </p:sp>
        <p:sp>
          <p:nvSpPr>
            <p:cNvPr id="12305" name="Oval 79"/>
            <p:cNvSpPr>
              <a:spLocks noChangeArrowheads="1"/>
            </p:cNvSpPr>
            <p:nvPr/>
          </p:nvSpPr>
          <p:spPr bwMode="auto">
            <a:xfrm>
              <a:off x="389" y="1032"/>
              <a:ext cx="1402" cy="1400"/>
            </a:xfrm>
            <a:prstGeom prst="ellipse">
              <a:avLst/>
            </a:prstGeom>
            <a:noFill/>
            <a:ln w="12700" algn="ctr">
              <a:solidFill>
                <a:srgbClr val="DDDDDD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</a:pPr>
              <a:endParaRPr lang="it-IT" sz="1400">
                <a:solidFill>
                  <a:srgbClr val="666666"/>
                </a:solidFill>
              </a:endParaRPr>
            </a:p>
          </p:txBody>
        </p:sp>
        <p:pic>
          <p:nvPicPr>
            <p:cNvPr id="12306" name="Picture 80" descr="twitter-png-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" y="1117"/>
              <a:ext cx="1233" cy="1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2" name="Picture 17" descr="cosa accade"/>
          <p:cNvPicPr>
            <a:picLocks noChangeAspect="1" noChangeArrowheads="1"/>
          </p:cNvPicPr>
          <p:nvPr/>
        </p:nvPicPr>
        <p:blipFill>
          <a:blip r:embed="rId4" cstate="print"/>
          <a:srcRect l="51575" t="7999" r="12987" b="7171"/>
          <a:stretch>
            <a:fillRect/>
          </a:stretch>
        </p:blipFill>
        <p:spPr bwMode="auto">
          <a:xfrm>
            <a:off x="5651500" y="981075"/>
            <a:ext cx="3111500" cy="558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5" cstate="print"/>
          <a:srcRect l="63479" t="16611" r="15338" b="14822"/>
          <a:stretch>
            <a:fillRect/>
          </a:stretch>
        </p:blipFill>
        <p:spPr bwMode="auto">
          <a:xfrm>
            <a:off x="587375" y="2208213"/>
            <a:ext cx="3552825" cy="3689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3" name="Gallone 52"/>
          <p:cNvSpPr/>
          <p:nvPr/>
        </p:nvSpPr>
        <p:spPr bwMode="auto">
          <a:xfrm>
            <a:off x="4586288" y="3429000"/>
            <a:ext cx="792162" cy="1223963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endParaRPr lang="it-IT" sz="1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285BC3C-1320-44BA-888B-626828888AE9}" type="slidenum">
              <a:rPr lang="it-IT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it-IT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8529638" cy="444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40" name="Oval 50"/>
          <p:cNvSpPr>
            <a:spLocks noChangeArrowheads="1"/>
          </p:cNvSpPr>
          <p:nvPr/>
        </p:nvSpPr>
        <p:spPr bwMode="auto">
          <a:xfrm>
            <a:off x="1981200" y="1524000"/>
            <a:ext cx="2281238" cy="2278063"/>
          </a:xfrm>
          <a:prstGeom prst="ellipse">
            <a:avLst/>
          </a:prstGeom>
          <a:solidFill>
            <a:srgbClr val="F3B01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4341" name="Oval 51"/>
          <p:cNvSpPr>
            <a:spLocks noChangeArrowheads="1"/>
          </p:cNvSpPr>
          <p:nvPr/>
        </p:nvSpPr>
        <p:spPr bwMode="auto">
          <a:xfrm>
            <a:off x="1941513" y="1484313"/>
            <a:ext cx="2376487" cy="2373312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4342" name="Oval 53"/>
          <p:cNvSpPr>
            <a:spLocks noChangeArrowheads="1"/>
          </p:cNvSpPr>
          <p:nvPr/>
        </p:nvSpPr>
        <p:spPr bwMode="auto">
          <a:xfrm>
            <a:off x="723900" y="3829050"/>
            <a:ext cx="2281238" cy="2278063"/>
          </a:xfrm>
          <a:prstGeom prst="ellipse">
            <a:avLst/>
          </a:prstGeom>
          <a:solidFill>
            <a:srgbClr val="1A9774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4343" name="Oval 54"/>
          <p:cNvSpPr>
            <a:spLocks noChangeArrowheads="1"/>
          </p:cNvSpPr>
          <p:nvPr/>
        </p:nvSpPr>
        <p:spPr bwMode="auto">
          <a:xfrm>
            <a:off x="684213" y="3789363"/>
            <a:ext cx="2376487" cy="2373312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4344" name="Oval 56"/>
          <p:cNvSpPr>
            <a:spLocks noChangeArrowheads="1"/>
          </p:cNvSpPr>
          <p:nvPr/>
        </p:nvSpPr>
        <p:spPr bwMode="auto">
          <a:xfrm>
            <a:off x="6267450" y="3832225"/>
            <a:ext cx="2281238" cy="2278063"/>
          </a:xfrm>
          <a:prstGeom prst="ellipse">
            <a:avLst/>
          </a:prstGeom>
          <a:solidFill>
            <a:srgbClr val="E10B5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4345" name="Oval 57"/>
          <p:cNvSpPr>
            <a:spLocks noChangeArrowheads="1"/>
          </p:cNvSpPr>
          <p:nvPr/>
        </p:nvSpPr>
        <p:spPr bwMode="auto">
          <a:xfrm>
            <a:off x="6227763" y="3792538"/>
            <a:ext cx="2376487" cy="2373312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pic>
        <p:nvPicPr>
          <p:cNvPr id="14346" name="Picture 67" descr="3-4occhiali"/>
          <p:cNvPicPr>
            <a:picLocks noChangeAspect="1" noChangeArrowheads="1"/>
          </p:cNvPicPr>
          <p:nvPr/>
        </p:nvPicPr>
        <p:blipFill>
          <a:blip r:embed="rId3" cstate="print"/>
          <a:srcRect b="8359"/>
          <a:stretch>
            <a:fillRect/>
          </a:stretch>
        </p:blipFill>
        <p:spPr bwMode="auto">
          <a:xfrm>
            <a:off x="3376613" y="3357563"/>
            <a:ext cx="24907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3"/>
          <p:cNvSpPr>
            <a:spLocks noChangeArrowheads="1"/>
          </p:cNvSpPr>
          <p:nvPr/>
        </p:nvSpPr>
        <p:spPr bwMode="auto">
          <a:xfrm>
            <a:off x="146050" y="165100"/>
            <a:ext cx="8837613" cy="6518275"/>
          </a:xfrm>
          <a:prstGeom prst="rect">
            <a:avLst/>
          </a:prstGeom>
          <a:noFill/>
          <a:ln w="12700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4348" name="Freeform 4"/>
          <p:cNvSpPr>
            <a:spLocks/>
          </p:cNvSpPr>
          <p:nvPr/>
        </p:nvSpPr>
        <p:spPr bwMode="auto">
          <a:xfrm>
            <a:off x="2124075" y="-3175"/>
            <a:ext cx="4895850" cy="620713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4349" name="Rectangle 2"/>
          <p:cNvSpPr>
            <a:spLocks noChangeArrowheads="1"/>
          </p:cNvSpPr>
          <p:nvPr/>
        </p:nvSpPr>
        <p:spPr bwMode="auto">
          <a:xfrm>
            <a:off x="2124075" y="74613"/>
            <a:ext cx="48958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b="1">
                <a:solidFill>
                  <a:srgbClr val="666666"/>
                </a:solidFill>
                <a:latin typeface="Arial Narrow" pitchFamily="34" charset="0"/>
              </a:rPr>
              <a:t>Perché pianificare Social LCD?</a:t>
            </a:r>
          </a:p>
        </p:txBody>
      </p:sp>
      <p:grpSp>
        <p:nvGrpSpPr>
          <p:cNvPr id="19" name="Group 2"/>
          <p:cNvGrpSpPr>
            <a:grpSpLocks noChangeAspect="1"/>
          </p:cNvGrpSpPr>
          <p:nvPr/>
        </p:nvGrpSpPr>
        <p:grpSpPr bwMode="auto">
          <a:xfrm>
            <a:off x="7596188" y="6237288"/>
            <a:ext cx="1157287" cy="293687"/>
            <a:chOff x="4649" y="3976"/>
            <a:chExt cx="995" cy="252"/>
          </a:xfrm>
        </p:grpSpPr>
        <p:grpSp>
          <p:nvGrpSpPr>
            <p:cNvPr id="14336" name="Group 3"/>
            <p:cNvGrpSpPr>
              <a:grpSpLocks noChangeAspect="1"/>
            </p:cNvGrpSpPr>
            <p:nvPr/>
          </p:nvGrpSpPr>
          <p:grpSpPr bwMode="auto">
            <a:xfrm>
              <a:off x="4649" y="3976"/>
              <a:ext cx="995" cy="151"/>
              <a:chOff x="120" y="1478"/>
              <a:chExt cx="5514" cy="814"/>
            </a:xfrm>
          </p:grpSpPr>
          <p:sp>
            <p:nvSpPr>
              <p:cNvPr id="27" name="Freeform 4"/>
              <p:cNvSpPr>
                <a:spLocks noEditPoints="1"/>
              </p:cNvSpPr>
              <p:nvPr/>
            </p:nvSpPr>
            <p:spPr bwMode="auto">
              <a:xfrm>
                <a:off x="1958" y="1493"/>
                <a:ext cx="696" cy="786"/>
              </a:xfrm>
              <a:custGeom>
                <a:avLst/>
                <a:gdLst/>
                <a:ahLst/>
                <a:cxnLst>
                  <a:cxn ang="0">
                    <a:pos x="0" y="782"/>
                  </a:cxn>
                  <a:cxn ang="0">
                    <a:pos x="336" y="782"/>
                  </a:cxn>
                  <a:cxn ang="0">
                    <a:pos x="398" y="778"/>
                  </a:cxn>
                  <a:cxn ang="0">
                    <a:pos x="454" y="766"/>
                  </a:cxn>
                  <a:cxn ang="0">
                    <a:pos x="504" y="746"/>
                  </a:cxn>
                  <a:cxn ang="0">
                    <a:pos x="548" y="720"/>
                  </a:cxn>
                  <a:cxn ang="0">
                    <a:pos x="586" y="688"/>
                  </a:cxn>
                  <a:cxn ang="0">
                    <a:pos x="618" y="650"/>
                  </a:cxn>
                  <a:cxn ang="0">
                    <a:pos x="646" y="606"/>
                  </a:cxn>
                  <a:cxn ang="0">
                    <a:pos x="666" y="558"/>
                  </a:cxn>
                  <a:cxn ang="0">
                    <a:pos x="680" y="504"/>
                  </a:cxn>
                  <a:cxn ang="0">
                    <a:pos x="688" y="448"/>
                  </a:cxn>
                  <a:cxn ang="0">
                    <a:pos x="692" y="386"/>
                  </a:cxn>
                  <a:cxn ang="0">
                    <a:pos x="688" y="320"/>
                  </a:cxn>
                  <a:cxn ang="0">
                    <a:pos x="676" y="258"/>
                  </a:cxn>
                  <a:cxn ang="0">
                    <a:pos x="660" y="204"/>
                  </a:cxn>
                  <a:cxn ang="0">
                    <a:pos x="636" y="156"/>
                  </a:cxn>
                  <a:cxn ang="0">
                    <a:pos x="606" y="114"/>
                  </a:cxn>
                  <a:cxn ang="0">
                    <a:pos x="572" y="80"/>
                  </a:cxn>
                  <a:cxn ang="0">
                    <a:pos x="532" y="50"/>
                  </a:cxn>
                  <a:cxn ang="0">
                    <a:pos x="490" y="28"/>
                  </a:cxn>
                  <a:cxn ang="0">
                    <a:pos x="442" y="12"/>
                  </a:cxn>
                  <a:cxn ang="0">
                    <a:pos x="390" y="4"/>
                  </a:cxn>
                  <a:cxn ang="0">
                    <a:pos x="336" y="0"/>
                  </a:cxn>
                  <a:cxn ang="0">
                    <a:pos x="0" y="0"/>
                  </a:cxn>
                  <a:cxn ang="0">
                    <a:pos x="0" y="782"/>
                  </a:cxn>
                  <a:cxn ang="0">
                    <a:pos x="172" y="144"/>
                  </a:cxn>
                  <a:cxn ang="0">
                    <a:pos x="294" y="144"/>
                  </a:cxn>
                  <a:cxn ang="0">
                    <a:pos x="342" y="148"/>
                  </a:cxn>
                  <a:cxn ang="0">
                    <a:pos x="382" y="156"/>
                  </a:cxn>
                  <a:cxn ang="0">
                    <a:pos x="418" y="170"/>
                  </a:cxn>
                  <a:cxn ang="0">
                    <a:pos x="448" y="190"/>
                  </a:cxn>
                  <a:cxn ang="0">
                    <a:pos x="470" y="214"/>
                  </a:cxn>
                  <a:cxn ang="0">
                    <a:pos x="490" y="244"/>
                  </a:cxn>
                  <a:cxn ang="0">
                    <a:pos x="504" y="278"/>
                  </a:cxn>
                  <a:cxn ang="0">
                    <a:pos x="512" y="316"/>
                  </a:cxn>
                  <a:cxn ang="0">
                    <a:pos x="518" y="358"/>
                  </a:cxn>
                  <a:cxn ang="0">
                    <a:pos x="520" y="404"/>
                  </a:cxn>
                  <a:cxn ang="0">
                    <a:pos x="516" y="456"/>
                  </a:cxn>
                  <a:cxn ang="0">
                    <a:pos x="506" y="502"/>
                  </a:cxn>
                  <a:cxn ang="0">
                    <a:pos x="492" y="540"/>
                  </a:cxn>
                  <a:cxn ang="0">
                    <a:pos x="470" y="572"/>
                  </a:cxn>
                  <a:cxn ang="0">
                    <a:pos x="446" y="596"/>
                  </a:cxn>
                  <a:cxn ang="0">
                    <a:pos x="420" y="616"/>
                  </a:cxn>
                  <a:cxn ang="0">
                    <a:pos x="390" y="628"/>
                  </a:cxn>
                  <a:cxn ang="0">
                    <a:pos x="358" y="636"/>
                  </a:cxn>
                  <a:cxn ang="0">
                    <a:pos x="324" y="638"/>
                  </a:cxn>
                  <a:cxn ang="0">
                    <a:pos x="172" y="638"/>
                  </a:cxn>
                  <a:cxn ang="0">
                    <a:pos x="172" y="144"/>
                  </a:cxn>
                </a:cxnLst>
                <a:rect l="0" t="0" r="r" b="b"/>
                <a:pathLst>
                  <a:path w="692" h="782">
                    <a:moveTo>
                      <a:pt x="0" y="782"/>
                    </a:moveTo>
                    <a:lnTo>
                      <a:pt x="336" y="782"/>
                    </a:lnTo>
                    <a:lnTo>
                      <a:pt x="398" y="778"/>
                    </a:lnTo>
                    <a:lnTo>
                      <a:pt x="454" y="766"/>
                    </a:lnTo>
                    <a:lnTo>
                      <a:pt x="504" y="746"/>
                    </a:lnTo>
                    <a:lnTo>
                      <a:pt x="548" y="720"/>
                    </a:lnTo>
                    <a:lnTo>
                      <a:pt x="586" y="688"/>
                    </a:lnTo>
                    <a:lnTo>
                      <a:pt x="618" y="650"/>
                    </a:lnTo>
                    <a:lnTo>
                      <a:pt x="646" y="606"/>
                    </a:lnTo>
                    <a:lnTo>
                      <a:pt x="666" y="558"/>
                    </a:lnTo>
                    <a:lnTo>
                      <a:pt x="680" y="504"/>
                    </a:lnTo>
                    <a:lnTo>
                      <a:pt x="688" y="448"/>
                    </a:lnTo>
                    <a:lnTo>
                      <a:pt x="692" y="386"/>
                    </a:lnTo>
                    <a:lnTo>
                      <a:pt x="688" y="320"/>
                    </a:lnTo>
                    <a:lnTo>
                      <a:pt x="676" y="258"/>
                    </a:lnTo>
                    <a:lnTo>
                      <a:pt x="660" y="204"/>
                    </a:lnTo>
                    <a:lnTo>
                      <a:pt x="636" y="156"/>
                    </a:lnTo>
                    <a:lnTo>
                      <a:pt x="606" y="114"/>
                    </a:lnTo>
                    <a:lnTo>
                      <a:pt x="572" y="80"/>
                    </a:lnTo>
                    <a:lnTo>
                      <a:pt x="532" y="50"/>
                    </a:lnTo>
                    <a:lnTo>
                      <a:pt x="490" y="28"/>
                    </a:lnTo>
                    <a:lnTo>
                      <a:pt x="442" y="12"/>
                    </a:lnTo>
                    <a:lnTo>
                      <a:pt x="390" y="4"/>
                    </a:lnTo>
                    <a:lnTo>
                      <a:pt x="336" y="0"/>
                    </a:lnTo>
                    <a:lnTo>
                      <a:pt x="0" y="0"/>
                    </a:lnTo>
                    <a:lnTo>
                      <a:pt x="0" y="782"/>
                    </a:lnTo>
                    <a:close/>
                    <a:moveTo>
                      <a:pt x="172" y="144"/>
                    </a:moveTo>
                    <a:lnTo>
                      <a:pt x="294" y="144"/>
                    </a:lnTo>
                    <a:lnTo>
                      <a:pt x="342" y="148"/>
                    </a:lnTo>
                    <a:lnTo>
                      <a:pt x="382" y="156"/>
                    </a:lnTo>
                    <a:lnTo>
                      <a:pt x="418" y="170"/>
                    </a:lnTo>
                    <a:lnTo>
                      <a:pt x="448" y="190"/>
                    </a:lnTo>
                    <a:lnTo>
                      <a:pt x="470" y="214"/>
                    </a:lnTo>
                    <a:lnTo>
                      <a:pt x="490" y="244"/>
                    </a:lnTo>
                    <a:lnTo>
                      <a:pt x="504" y="278"/>
                    </a:lnTo>
                    <a:lnTo>
                      <a:pt x="512" y="316"/>
                    </a:lnTo>
                    <a:lnTo>
                      <a:pt x="518" y="358"/>
                    </a:lnTo>
                    <a:lnTo>
                      <a:pt x="520" y="404"/>
                    </a:lnTo>
                    <a:lnTo>
                      <a:pt x="516" y="456"/>
                    </a:lnTo>
                    <a:lnTo>
                      <a:pt x="506" y="502"/>
                    </a:lnTo>
                    <a:lnTo>
                      <a:pt x="492" y="540"/>
                    </a:lnTo>
                    <a:lnTo>
                      <a:pt x="470" y="572"/>
                    </a:lnTo>
                    <a:lnTo>
                      <a:pt x="446" y="596"/>
                    </a:lnTo>
                    <a:lnTo>
                      <a:pt x="420" y="616"/>
                    </a:lnTo>
                    <a:lnTo>
                      <a:pt x="390" y="628"/>
                    </a:lnTo>
                    <a:lnTo>
                      <a:pt x="358" y="636"/>
                    </a:lnTo>
                    <a:lnTo>
                      <a:pt x="324" y="638"/>
                    </a:lnTo>
                    <a:lnTo>
                      <a:pt x="172" y="638"/>
                    </a:lnTo>
                    <a:lnTo>
                      <a:pt x="172" y="14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2684" y="1691"/>
                <a:ext cx="567" cy="602"/>
              </a:xfrm>
              <a:custGeom>
                <a:avLst/>
                <a:gdLst/>
                <a:ahLst/>
                <a:cxnLst>
                  <a:cxn ang="0">
                    <a:pos x="564" y="286"/>
                  </a:cxn>
                  <a:cxn ang="0">
                    <a:pos x="546" y="188"/>
                  </a:cxn>
                  <a:cxn ang="0">
                    <a:pos x="504" y="104"/>
                  </a:cxn>
                  <a:cxn ang="0">
                    <a:pos x="436" y="40"/>
                  </a:cxn>
                  <a:cxn ang="0">
                    <a:pos x="344" y="6"/>
                  </a:cxn>
                  <a:cxn ang="0">
                    <a:pos x="234" y="6"/>
                  </a:cxn>
                  <a:cxn ang="0">
                    <a:pos x="138" y="40"/>
                  </a:cxn>
                  <a:cxn ang="0">
                    <a:pos x="64" y="106"/>
                  </a:cxn>
                  <a:cxn ang="0">
                    <a:pos x="18" y="194"/>
                  </a:cxn>
                  <a:cxn ang="0">
                    <a:pos x="0" y="300"/>
                  </a:cxn>
                  <a:cxn ang="0">
                    <a:pos x="16" y="408"/>
                  </a:cxn>
                  <a:cxn ang="0">
                    <a:pos x="62" y="496"/>
                  </a:cxn>
                  <a:cxn ang="0">
                    <a:pos x="136" y="560"/>
                  </a:cxn>
                  <a:cxn ang="0">
                    <a:pos x="232" y="594"/>
                  </a:cxn>
                  <a:cxn ang="0">
                    <a:pos x="342" y="594"/>
                  </a:cxn>
                  <a:cxn ang="0">
                    <a:pos x="434" y="564"/>
                  </a:cxn>
                  <a:cxn ang="0">
                    <a:pos x="506" y="504"/>
                  </a:cxn>
                  <a:cxn ang="0">
                    <a:pos x="554" y="406"/>
                  </a:cxn>
                  <a:cxn ang="0">
                    <a:pos x="408" y="428"/>
                  </a:cxn>
                  <a:cxn ang="0">
                    <a:pos x="362" y="464"/>
                  </a:cxn>
                  <a:cxn ang="0">
                    <a:pos x="296" y="480"/>
                  </a:cxn>
                  <a:cxn ang="0">
                    <a:pos x="230" y="470"/>
                  </a:cxn>
                  <a:cxn ang="0">
                    <a:pos x="186" y="434"/>
                  </a:cxn>
                  <a:cxn ang="0">
                    <a:pos x="160" y="376"/>
                  </a:cxn>
                  <a:cxn ang="0">
                    <a:pos x="564" y="336"/>
                  </a:cxn>
                  <a:cxn ang="0">
                    <a:pos x="158" y="220"/>
                  </a:cxn>
                  <a:cxn ang="0">
                    <a:pos x="172" y="180"/>
                  </a:cxn>
                  <a:cxn ang="0">
                    <a:pos x="202" y="144"/>
                  </a:cxn>
                  <a:cxn ang="0">
                    <a:pos x="252" y="122"/>
                  </a:cxn>
                  <a:cxn ang="0">
                    <a:pos x="320" y="122"/>
                  </a:cxn>
                  <a:cxn ang="0">
                    <a:pos x="370" y="148"/>
                  </a:cxn>
                  <a:cxn ang="0">
                    <a:pos x="400" y="202"/>
                  </a:cxn>
                  <a:cxn ang="0">
                    <a:pos x="156" y="238"/>
                  </a:cxn>
                </a:cxnLst>
                <a:rect l="0" t="0" r="r" b="b"/>
                <a:pathLst>
                  <a:path w="564" h="598">
                    <a:moveTo>
                      <a:pt x="564" y="336"/>
                    </a:moveTo>
                    <a:lnTo>
                      <a:pt x="564" y="286"/>
                    </a:lnTo>
                    <a:lnTo>
                      <a:pt x="558" y="234"/>
                    </a:lnTo>
                    <a:lnTo>
                      <a:pt x="546" y="188"/>
                    </a:lnTo>
                    <a:lnTo>
                      <a:pt x="528" y="144"/>
                    </a:lnTo>
                    <a:lnTo>
                      <a:pt x="504" y="104"/>
                    </a:lnTo>
                    <a:lnTo>
                      <a:pt x="472" y="68"/>
                    </a:lnTo>
                    <a:lnTo>
                      <a:pt x="436" y="40"/>
                    </a:lnTo>
                    <a:lnTo>
                      <a:pt x="394" y="18"/>
                    </a:lnTo>
                    <a:lnTo>
                      <a:pt x="344" y="6"/>
                    </a:lnTo>
                    <a:lnTo>
                      <a:pt x="290" y="0"/>
                    </a:lnTo>
                    <a:lnTo>
                      <a:pt x="234" y="6"/>
                    </a:lnTo>
                    <a:lnTo>
                      <a:pt x="184" y="18"/>
                    </a:lnTo>
                    <a:lnTo>
                      <a:pt x="138" y="40"/>
                    </a:lnTo>
                    <a:lnTo>
                      <a:pt x="98" y="70"/>
                    </a:lnTo>
                    <a:lnTo>
                      <a:pt x="64" y="106"/>
                    </a:lnTo>
                    <a:lnTo>
                      <a:pt x="38" y="146"/>
                    </a:lnTo>
                    <a:lnTo>
                      <a:pt x="18" y="194"/>
                    </a:lnTo>
                    <a:lnTo>
                      <a:pt x="4" y="244"/>
                    </a:lnTo>
                    <a:lnTo>
                      <a:pt x="0" y="300"/>
                    </a:lnTo>
                    <a:lnTo>
                      <a:pt x="4" y="356"/>
                    </a:lnTo>
                    <a:lnTo>
                      <a:pt x="16" y="408"/>
                    </a:lnTo>
                    <a:lnTo>
                      <a:pt x="36" y="454"/>
                    </a:lnTo>
                    <a:lnTo>
                      <a:pt x="62" y="496"/>
                    </a:lnTo>
                    <a:lnTo>
                      <a:pt x="96" y="530"/>
                    </a:lnTo>
                    <a:lnTo>
                      <a:pt x="136" y="560"/>
                    </a:lnTo>
                    <a:lnTo>
                      <a:pt x="182" y="580"/>
                    </a:lnTo>
                    <a:lnTo>
                      <a:pt x="232" y="594"/>
                    </a:lnTo>
                    <a:lnTo>
                      <a:pt x="290" y="598"/>
                    </a:lnTo>
                    <a:lnTo>
                      <a:pt x="342" y="594"/>
                    </a:lnTo>
                    <a:lnTo>
                      <a:pt x="390" y="584"/>
                    </a:lnTo>
                    <a:lnTo>
                      <a:pt x="434" y="564"/>
                    </a:lnTo>
                    <a:lnTo>
                      <a:pt x="472" y="538"/>
                    </a:lnTo>
                    <a:lnTo>
                      <a:pt x="506" y="504"/>
                    </a:lnTo>
                    <a:lnTo>
                      <a:pt x="532" y="460"/>
                    </a:lnTo>
                    <a:lnTo>
                      <a:pt x="554" y="406"/>
                    </a:lnTo>
                    <a:lnTo>
                      <a:pt x="418" y="406"/>
                    </a:lnTo>
                    <a:lnTo>
                      <a:pt x="408" y="428"/>
                    </a:lnTo>
                    <a:lnTo>
                      <a:pt x="388" y="448"/>
                    </a:lnTo>
                    <a:lnTo>
                      <a:pt x="362" y="464"/>
                    </a:lnTo>
                    <a:lnTo>
                      <a:pt x="330" y="476"/>
                    </a:lnTo>
                    <a:lnTo>
                      <a:pt x="296" y="480"/>
                    </a:lnTo>
                    <a:lnTo>
                      <a:pt x="260" y="478"/>
                    </a:lnTo>
                    <a:lnTo>
                      <a:pt x="230" y="470"/>
                    </a:lnTo>
                    <a:lnTo>
                      <a:pt x="206" y="454"/>
                    </a:lnTo>
                    <a:lnTo>
                      <a:pt x="186" y="434"/>
                    </a:lnTo>
                    <a:lnTo>
                      <a:pt x="170" y="408"/>
                    </a:lnTo>
                    <a:lnTo>
                      <a:pt x="160" y="376"/>
                    </a:lnTo>
                    <a:lnTo>
                      <a:pt x="156" y="336"/>
                    </a:lnTo>
                    <a:lnTo>
                      <a:pt x="564" y="336"/>
                    </a:lnTo>
                    <a:close/>
                    <a:moveTo>
                      <a:pt x="156" y="238"/>
                    </a:moveTo>
                    <a:lnTo>
                      <a:pt x="158" y="220"/>
                    </a:lnTo>
                    <a:lnTo>
                      <a:pt x="164" y="200"/>
                    </a:lnTo>
                    <a:lnTo>
                      <a:pt x="172" y="180"/>
                    </a:lnTo>
                    <a:lnTo>
                      <a:pt x="184" y="162"/>
                    </a:lnTo>
                    <a:lnTo>
                      <a:pt x="202" y="144"/>
                    </a:lnTo>
                    <a:lnTo>
                      <a:pt x="224" y="130"/>
                    </a:lnTo>
                    <a:lnTo>
                      <a:pt x="252" y="122"/>
                    </a:lnTo>
                    <a:lnTo>
                      <a:pt x="286" y="118"/>
                    </a:lnTo>
                    <a:lnTo>
                      <a:pt x="320" y="122"/>
                    </a:lnTo>
                    <a:lnTo>
                      <a:pt x="348" y="132"/>
                    </a:lnTo>
                    <a:lnTo>
                      <a:pt x="370" y="148"/>
                    </a:lnTo>
                    <a:lnTo>
                      <a:pt x="388" y="172"/>
                    </a:lnTo>
                    <a:lnTo>
                      <a:pt x="400" y="202"/>
                    </a:lnTo>
                    <a:lnTo>
                      <a:pt x="410" y="238"/>
                    </a:lnTo>
                    <a:lnTo>
                      <a:pt x="156" y="2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3289" y="1691"/>
                <a:ext cx="552" cy="602"/>
              </a:xfrm>
              <a:custGeom>
                <a:avLst/>
                <a:gdLst/>
                <a:ahLst/>
                <a:cxnLst>
                  <a:cxn ang="0">
                    <a:pos x="548" y="170"/>
                  </a:cxn>
                  <a:cxn ang="0">
                    <a:pos x="512" y="96"/>
                  </a:cxn>
                  <a:cxn ang="0">
                    <a:pos x="452" y="42"/>
                  </a:cxn>
                  <a:cxn ang="0">
                    <a:pos x="376" y="10"/>
                  </a:cxn>
                  <a:cxn ang="0">
                    <a:pos x="288" y="0"/>
                  </a:cxn>
                  <a:cxn ang="0">
                    <a:pos x="178" y="18"/>
                  </a:cxn>
                  <a:cxn ang="0">
                    <a:pos x="92" y="70"/>
                  </a:cxn>
                  <a:cxn ang="0">
                    <a:pos x="34" y="150"/>
                  </a:cxn>
                  <a:cxn ang="0">
                    <a:pos x="4" y="250"/>
                  </a:cxn>
                  <a:cxn ang="0">
                    <a:pos x="4" y="362"/>
                  </a:cxn>
                  <a:cxn ang="0">
                    <a:pos x="36" y="458"/>
                  </a:cxn>
                  <a:cxn ang="0">
                    <a:pos x="96" y="532"/>
                  </a:cxn>
                  <a:cxn ang="0">
                    <a:pos x="180" y="580"/>
                  </a:cxn>
                  <a:cxn ang="0">
                    <a:pos x="286" y="598"/>
                  </a:cxn>
                  <a:cxn ang="0">
                    <a:pos x="388" y="582"/>
                  </a:cxn>
                  <a:cxn ang="0">
                    <a:pos x="470" y="538"/>
                  </a:cxn>
                  <a:cxn ang="0">
                    <a:pos x="528" y="464"/>
                  </a:cxn>
                  <a:cxn ang="0">
                    <a:pos x="558" y="366"/>
                  </a:cxn>
                  <a:cxn ang="0">
                    <a:pos x="400" y="398"/>
                  </a:cxn>
                  <a:cxn ang="0">
                    <a:pos x="370" y="448"/>
                  </a:cxn>
                  <a:cxn ang="0">
                    <a:pos x="318" y="476"/>
                  </a:cxn>
                  <a:cxn ang="0">
                    <a:pos x="250" y="476"/>
                  </a:cxn>
                  <a:cxn ang="0">
                    <a:pos x="200" y="446"/>
                  </a:cxn>
                  <a:cxn ang="0">
                    <a:pos x="170" y="394"/>
                  </a:cxn>
                  <a:cxn ang="0">
                    <a:pos x="156" y="332"/>
                  </a:cxn>
                  <a:cxn ang="0">
                    <a:pos x="156" y="270"/>
                  </a:cxn>
                  <a:cxn ang="0">
                    <a:pos x="170" y="206"/>
                  </a:cxn>
                  <a:cxn ang="0">
                    <a:pos x="202" y="154"/>
                  </a:cxn>
                  <a:cxn ang="0">
                    <a:pos x="254" y="122"/>
                  </a:cxn>
                  <a:cxn ang="0">
                    <a:pos x="324" y="122"/>
                  </a:cxn>
                  <a:cxn ang="0">
                    <a:pos x="376" y="154"/>
                  </a:cxn>
                  <a:cxn ang="0">
                    <a:pos x="402" y="216"/>
                  </a:cxn>
                </a:cxnLst>
                <a:rect l="0" t="0" r="r" b="b"/>
                <a:pathLst>
                  <a:path w="558" h="598">
                    <a:moveTo>
                      <a:pt x="556" y="216"/>
                    </a:moveTo>
                    <a:lnTo>
                      <a:pt x="548" y="170"/>
                    </a:lnTo>
                    <a:lnTo>
                      <a:pt x="532" y="130"/>
                    </a:lnTo>
                    <a:lnTo>
                      <a:pt x="512" y="96"/>
                    </a:lnTo>
                    <a:lnTo>
                      <a:pt x="484" y="66"/>
                    </a:lnTo>
                    <a:lnTo>
                      <a:pt x="452" y="42"/>
                    </a:lnTo>
                    <a:lnTo>
                      <a:pt x="416" y="24"/>
                    </a:lnTo>
                    <a:lnTo>
                      <a:pt x="376" y="10"/>
                    </a:lnTo>
                    <a:lnTo>
                      <a:pt x="332" y="4"/>
                    </a:lnTo>
                    <a:lnTo>
                      <a:pt x="288" y="0"/>
                    </a:lnTo>
                    <a:lnTo>
                      <a:pt x="230" y="6"/>
                    </a:lnTo>
                    <a:lnTo>
                      <a:pt x="178" y="18"/>
                    </a:lnTo>
                    <a:lnTo>
                      <a:pt x="132" y="40"/>
                    </a:lnTo>
                    <a:lnTo>
                      <a:pt x="92" y="70"/>
                    </a:lnTo>
                    <a:lnTo>
                      <a:pt x="60" y="106"/>
                    </a:lnTo>
                    <a:lnTo>
                      <a:pt x="34" y="150"/>
                    </a:lnTo>
                    <a:lnTo>
                      <a:pt x="14" y="198"/>
                    </a:lnTo>
                    <a:lnTo>
                      <a:pt x="4" y="250"/>
                    </a:lnTo>
                    <a:lnTo>
                      <a:pt x="0" y="308"/>
                    </a:lnTo>
                    <a:lnTo>
                      <a:pt x="4" y="362"/>
                    </a:lnTo>
                    <a:lnTo>
                      <a:pt x="16" y="412"/>
                    </a:lnTo>
                    <a:lnTo>
                      <a:pt x="36" y="458"/>
                    </a:lnTo>
                    <a:lnTo>
                      <a:pt x="62" y="498"/>
                    </a:lnTo>
                    <a:lnTo>
                      <a:pt x="96" y="532"/>
                    </a:lnTo>
                    <a:lnTo>
                      <a:pt x="136" y="560"/>
                    </a:lnTo>
                    <a:lnTo>
                      <a:pt x="180" y="580"/>
                    </a:lnTo>
                    <a:lnTo>
                      <a:pt x="230" y="594"/>
                    </a:lnTo>
                    <a:lnTo>
                      <a:pt x="286" y="598"/>
                    </a:lnTo>
                    <a:lnTo>
                      <a:pt x="340" y="594"/>
                    </a:lnTo>
                    <a:lnTo>
                      <a:pt x="388" y="582"/>
                    </a:lnTo>
                    <a:lnTo>
                      <a:pt x="432" y="564"/>
                    </a:lnTo>
                    <a:lnTo>
                      <a:pt x="470" y="538"/>
                    </a:lnTo>
                    <a:lnTo>
                      <a:pt x="502" y="504"/>
                    </a:lnTo>
                    <a:lnTo>
                      <a:pt x="528" y="464"/>
                    </a:lnTo>
                    <a:lnTo>
                      <a:pt x="548" y="418"/>
                    </a:lnTo>
                    <a:lnTo>
                      <a:pt x="558" y="366"/>
                    </a:lnTo>
                    <a:lnTo>
                      <a:pt x="408" y="366"/>
                    </a:lnTo>
                    <a:lnTo>
                      <a:pt x="400" y="398"/>
                    </a:lnTo>
                    <a:lnTo>
                      <a:pt x="388" y="426"/>
                    </a:lnTo>
                    <a:lnTo>
                      <a:pt x="370" y="448"/>
                    </a:lnTo>
                    <a:lnTo>
                      <a:pt x="346" y="466"/>
                    </a:lnTo>
                    <a:lnTo>
                      <a:pt x="318" y="476"/>
                    </a:lnTo>
                    <a:lnTo>
                      <a:pt x="284" y="480"/>
                    </a:lnTo>
                    <a:lnTo>
                      <a:pt x="250" y="476"/>
                    </a:lnTo>
                    <a:lnTo>
                      <a:pt x="224" y="464"/>
                    </a:lnTo>
                    <a:lnTo>
                      <a:pt x="200" y="446"/>
                    </a:lnTo>
                    <a:lnTo>
                      <a:pt x="184" y="422"/>
                    </a:lnTo>
                    <a:lnTo>
                      <a:pt x="170" y="394"/>
                    </a:lnTo>
                    <a:lnTo>
                      <a:pt x="162" y="364"/>
                    </a:lnTo>
                    <a:lnTo>
                      <a:pt x="156" y="332"/>
                    </a:lnTo>
                    <a:lnTo>
                      <a:pt x="156" y="302"/>
                    </a:lnTo>
                    <a:lnTo>
                      <a:pt x="156" y="270"/>
                    </a:lnTo>
                    <a:lnTo>
                      <a:pt x="162" y="238"/>
                    </a:lnTo>
                    <a:lnTo>
                      <a:pt x="170" y="206"/>
                    </a:lnTo>
                    <a:lnTo>
                      <a:pt x="184" y="178"/>
                    </a:lnTo>
                    <a:lnTo>
                      <a:pt x="202" y="154"/>
                    </a:lnTo>
                    <a:lnTo>
                      <a:pt x="224" y="134"/>
                    </a:lnTo>
                    <a:lnTo>
                      <a:pt x="254" y="122"/>
                    </a:lnTo>
                    <a:lnTo>
                      <a:pt x="288" y="118"/>
                    </a:lnTo>
                    <a:lnTo>
                      <a:pt x="324" y="122"/>
                    </a:lnTo>
                    <a:lnTo>
                      <a:pt x="354" y="134"/>
                    </a:lnTo>
                    <a:lnTo>
                      <a:pt x="376" y="154"/>
                    </a:lnTo>
                    <a:lnTo>
                      <a:pt x="394" y="180"/>
                    </a:lnTo>
                    <a:lnTo>
                      <a:pt x="402" y="216"/>
                    </a:lnTo>
                    <a:lnTo>
                      <a:pt x="556" y="216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3879" y="1691"/>
                <a:ext cx="545" cy="602"/>
              </a:xfrm>
              <a:custGeom>
                <a:avLst/>
                <a:gdLst/>
                <a:ahLst/>
                <a:cxnLst>
                  <a:cxn ang="0">
                    <a:pos x="378" y="376"/>
                  </a:cxn>
                  <a:cxn ang="0">
                    <a:pos x="372" y="412"/>
                  </a:cxn>
                  <a:cxn ang="0">
                    <a:pos x="354" y="450"/>
                  </a:cxn>
                  <a:cxn ang="0">
                    <a:pos x="316" y="480"/>
                  </a:cxn>
                  <a:cxn ang="0">
                    <a:pos x="252" y="494"/>
                  </a:cxn>
                  <a:cxn ang="0">
                    <a:pos x="204" y="488"/>
                  </a:cxn>
                  <a:cxn ang="0">
                    <a:pos x="170" y="466"/>
                  </a:cxn>
                  <a:cxn ang="0">
                    <a:pos x="156" y="422"/>
                  </a:cxn>
                  <a:cxn ang="0">
                    <a:pos x="170" y="376"/>
                  </a:cxn>
                  <a:cxn ang="0">
                    <a:pos x="204" y="352"/>
                  </a:cxn>
                  <a:cxn ang="0">
                    <a:pos x="248" y="338"/>
                  </a:cxn>
                  <a:cxn ang="0">
                    <a:pos x="308" y="330"/>
                  </a:cxn>
                  <a:cxn ang="0">
                    <a:pos x="358" y="316"/>
                  </a:cxn>
                  <a:cxn ang="0">
                    <a:pos x="378" y="364"/>
                  </a:cxn>
                  <a:cxn ang="0">
                    <a:pos x="180" y="162"/>
                  </a:cxn>
                  <a:cxn ang="0">
                    <a:pos x="206" y="124"/>
                  </a:cxn>
                  <a:cxn ang="0">
                    <a:pos x="250" y="106"/>
                  </a:cxn>
                  <a:cxn ang="0">
                    <a:pos x="300" y="106"/>
                  </a:cxn>
                  <a:cxn ang="0">
                    <a:pos x="340" y="114"/>
                  </a:cxn>
                  <a:cxn ang="0">
                    <a:pos x="368" y="136"/>
                  </a:cxn>
                  <a:cxn ang="0">
                    <a:pos x="378" y="182"/>
                  </a:cxn>
                  <a:cxn ang="0">
                    <a:pos x="362" y="218"/>
                  </a:cxn>
                  <a:cxn ang="0">
                    <a:pos x="322" y="238"/>
                  </a:cxn>
                  <a:cxn ang="0">
                    <a:pos x="262" y="248"/>
                  </a:cxn>
                  <a:cxn ang="0">
                    <a:pos x="194" y="256"/>
                  </a:cxn>
                  <a:cxn ang="0">
                    <a:pos x="130" y="268"/>
                  </a:cxn>
                  <a:cxn ang="0">
                    <a:pos x="74" y="290"/>
                  </a:cxn>
                  <a:cxn ang="0">
                    <a:pos x="30" y="330"/>
                  </a:cxn>
                  <a:cxn ang="0">
                    <a:pos x="4" y="388"/>
                  </a:cxn>
                  <a:cxn ang="0">
                    <a:pos x="4" y="468"/>
                  </a:cxn>
                  <a:cxn ang="0">
                    <a:pos x="34" y="532"/>
                  </a:cxn>
                  <a:cxn ang="0">
                    <a:pos x="86" y="574"/>
                  </a:cxn>
                  <a:cxn ang="0">
                    <a:pos x="154" y="594"/>
                  </a:cxn>
                  <a:cxn ang="0">
                    <a:pos x="236" y="596"/>
                  </a:cxn>
                  <a:cxn ang="0">
                    <a:pos x="316" y="574"/>
                  </a:cxn>
                  <a:cxn ang="0">
                    <a:pos x="384" y="528"/>
                  </a:cxn>
                  <a:cxn ang="0">
                    <a:pos x="396" y="582"/>
                  </a:cxn>
                  <a:cxn ang="0">
                    <a:pos x="544" y="560"/>
                  </a:cxn>
                  <a:cxn ang="0">
                    <a:pos x="534" y="494"/>
                  </a:cxn>
                  <a:cxn ang="0">
                    <a:pos x="534" y="162"/>
                  </a:cxn>
                  <a:cxn ang="0">
                    <a:pos x="518" y="92"/>
                  </a:cxn>
                  <a:cxn ang="0">
                    <a:pos x="478" y="46"/>
                  </a:cxn>
                  <a:cxn ang="0">
                    <a:pos x="420" y="18"/>
                  </a:cxn>
                  <a:cxn ang="0">
                    <a:pos x="354" y="4"/>
                  </a:cxn>
                  <a:cxn ang="0">
                    <a:pos x="284" y="0"/>
                  </a:cxn>
                  <a:cxn ang="0">
                    <a:pos x="208" y="6"/>
                  </a:cxn>
                  <a:cxn ang="0">
                    <a:pos x="138" y="26"/>
                  </a:cxn>
                  <a:cxn ang="0">
                    <a:pos x="80" y="60"/>
                  </a:cxn>
                  <a:cxn ang="0">
                    <a:pos x="38" y="114"/>
                  </a:cxn>
                  <a:cxn ang="0">
                    <a:pos x="18" y="190"/>
                  </a:cxn>
                </a:cxnLst>
                <a:rect l="0" t="0" r="r" b="b"/>
                <a:pathLst>
                  <a:path w="552" h="598">
                    <a:moveTo>
                      <a:pt x="378" y="364"/>
                    </a:moveTo>
                    <a:lnTo>
                      <a:pt x="378" y="376"/>
                    </a:lnTo>
                    <a:lnTo>
                      <a:pt x="376" y="394"/>
                    </a:lnTo>
                    <a:lnTo>
                      <a:pt x="372" y="412"/>
                    </a:lnTo>
                    <a:lnTo>
                      <a:pt x="366" y="432"/>
                    </a:lnTo>
                    <a:lnTo>
                      <a:pt x="354" y="450"/>
                    </a:lnTo>
                    <a:lnTo>
                      <a:pt x="338" y="468"/>
                    </a:lnTo>
                    <a:lnTo>
                      <a:pt x="316" y="480"/>
                    </a:lnTo>
                    <a:lnTo>
                      <a:pt x="288" y="490"/>
                    </a:lnTo>
                    <a:lnTo>
                      <a:pt x="252" y="494"/>
                    </a:lnTo>
                    <a:lnTo>
                      <a:pt x="228" y="492"/>
                    </a:lnTo>
                    <a:lnTo>
                      <a:pt x="204" y="488"/>
                    </a:lnTo>
                    <a:lnTo>
                      <a:pt x="186" y="480"/>
                    </a:lnTo>
                    <a:lnTo>
                      <a:pt x="170" y="466"/>
                    </a:lnTo>
                    <a:lnTo>
                      <a:pt x="160" y="446"/>
                    </a:lnTo>
                    <a:lnTo>
                      <a:pt x="156" y="422"/>
                    </a:lnTo>
                    <a:lnTo>
                      <a:pt x="160" y="396"/>
                    </a:lnTo>
                    <a:lnTo>
                      <a:pt x="170" y="376"/>
                    </a:lnTo>
                    <a:lnTo>
                      <a:pt x="184" y="362"/>
                    </a:lnTo>
                    <a:lnTo>
                      <a:pt x="204" y="352"/>
                    </a:lnTo>
                    <a:lnTo>
                      <a:pt x="224" y="344"/>
                    </a:lnTo>
                    <a:lnTo>
                      <a:pt x="248" y="338"/>
                    </a:lnTo>
                    <a:lnTo>
                      <a:pt x="278" y="334"/>
                    </a:lnTo>
                    <a:lnTo>
                      <a:pt x="308" y="330"/>
                    </a:lnTo>
                    <a:lnTo>
                      <a:pt x="334" y="324"/>
                    </a:lnTo>
                    <a:lnTo>
                      <a:pt x="358" y="316"/>
                    </a:lnTo>
                    <a:lnTo>
                      <a:pt x="378" y="306"/>
                    </a:lnTo>
                    <a:lnTo>
                      <a:pt x="378" y="364"/>
                    </a:lnTo>
                    <a:close/>
                    <a:moveTo>
                      <a:pt x="174" y="190"/>
                    </a:moveTo>
                    <a:lnTo>
                      <a:pt x="180" y="162"/>
                    </a:lnTo>
                    <a:lnTo>
                      <a:pt x="190" y="140"/>
                    </a:lnTo>
                    <a:lnTo>
                      <a:pt x="206" y="124"/>
                    </a:lnTo>
                    <a:lnTo>
                      <a:pt x="226" y="114"/>
                    </a:lnTo>
                    <a:lnTo>
                      <a:pt x="250" y="106"/>
                    </a:lnTo>
                    <a:lnTo>
                      <a:pt x="276" y="104"/>
                    </a:lnTo>
                    <a:lnTo>
                      <a:pt x="300" y="106"/>
                    </a:lnTo>
                    <a:lnTo>
                      <a:pt x="320" y="108"/>
                    </a:lnTo>
                    <a:lnTo>
                      <a:pt x="340" y="114"/>
                    </a:lnTo>
                    <a:lnTo>
                      <a:pt x="356" y="124"/>
                    </a:lnTo>
                    <a:lnTo>
                      <a:pt x="368" y="136"/>
                    </a:lnTo>
                    <a:lnTo>
                      <a:pt x="374" y="156"/>
                    </a:lnTo>
                    <a:lnTo>
                      <a:pt x="378" y="182"/>
                    </a:lnTo>
                    <a:lnTo>
                      <a:pt x="374" y="202"/>
                    </a:lnTo>
                    <a:lnTo>
                      <a:pt x="362" y="218"/>
                    </a:lnTo>
                    <a:lnTo>
                      <a:pt x="344" y="230"/>
                    </a:lnTo>
                    <a:lnTo>
                      <a:pt x="322" y="238"/>
                    </a:lnTo>
                    <a:lnTo>
                      <a:pt x="294" y="242"/>
                    </a:lnTo>
                    <a:lnTo>
                      <a:pt x="262" y="248"/>
                    </a:lnTo>
                    <a:lnTo>
                      <a:pt x="228" y="252"/>
                    </a:lnTo>
                    <a:lnTo>
                      <a:pt x="194" y="256"/>
                    </a:lnTo>
                    <a:lnTo>
                      <a:pt x="162" y="260"/>
                    </a:lnTo>
                    <a:lnTo>
                      <a:pt x="130" y="268"/>
                    </a:lnTo>
                    <a:lnTo>
                      <a:pt x="100" y="278"/>
                    </a:lnTo>
                    <a:lnTo>
                      <a:pt x="74" y="290"/>
                    </a:lnTo>
                    <a:lnTo>
                      <a:pt x="50" y="308"/>
                    </a:lnTo>
                    <a:lnTo>
                      <a:pt x="30" y="330"/>
                    </a:lnTo>
                    <a:lnTo>
                      <a:pt x="14" y="356"/>
                    </a:lnTo>
                    <a:lnTo>
                      <a:pt x="4" y="388"/>
                    </a:lnTo>
                    <a:lnTo>
                      <a:pt x="0" y="428"/>
                    </a:lnTo>
                    <a:lnTo>
                      <a:pt x="4" y="468"/>
                    </a:lnTo>
                    <a:lnTo>
                      <a:pt x="16" y="504"/>
                    </a:lnTo>
                    <a:lnTo>
                      <a:pt x="34" y="532"/>
                    </a:lnTo>
                    <a:lnTo>
                      <a:pt x="56" y="556"/>
                    </a:lnTo>
                    <a:lnTo>
                      <a:pt x="86" y="574"/>
                    </a:lnTo>
                    <a:lnTo>
                      <a:pt x="118" y="588"/>
                    </a:lnTo>
                    <a:lnTo>
                      <a:pt x="154" y="594"/>
                    </a:lnTo>
                    <a:lnTo>
                      <a:pt x="194" y="598"/>
                    </a:lnTo>
                    <a:lnTo>
                      <a:pt x="236" y="596"/>
                    </a:lnTo>
                    <a:lnTo>
                      <a:pt x="276" y="588"/>
                    </a:lnTo>
                    <a:lnTo>
                      <a:pt x="316" y="574"/>
                    </a:lnTo>
                    <a:lnTo>
                      <a:pt x="352" y="554"/>
                    </a:lnTo>
                    <a:lnTo>
                      <a:pt x="384" y="528"/>
                    </a:lnTo>
                    <a:lnTo>
                      <a:pt x="388" y="556"/>
                    </a:lnTo>
                    <a:lnTo>
                      <a:pt x="396" y="582"/>
                    </a:lnTo>
                    <a:lnTo>
                      <a:pt x="552" y="582"/>
                    </a:lnTo>
                    <a:lnTo>
                      <a:pt x="544" y="560"/>
                    </a:lnTo>
                    <a:lnTo>
                      <a:pt x="538" y="530"/>
                    </a:lnTo>
                    <a:lnTo>
                      <a:pt x="534" y="494"/>
                    </a:lnTo>
                    <a:lnTo>
                      <a:pt x="534" y="456"/>
                    </a:lnTo>
                    <a:lnTo>
                      <a:pt x="534" y="162"/>
                    </a:lnTo>
                    <a:lnTo>
                      <a:pt x="530" y="124"/>
                    </a:lnTo>
                    <a:lnTo>
                      <a:pt x="518" y="92"/>
                    </a:lnTo>
                    <a:lnTo>
                      <a:pt x="500" y="66"/>
                    </a:lnTo>
                    <a:lnTo>
                      <a:pt x="478" y="46"/>
                    </a:lnTo>
                    <a:lnTo>
                      <a:pt x="452" y="30"/>
                    </a:lnTo>
                    <a:lnTo>
                      <a:pt x="420" y="18"/>
                    </a:lnTo>
                    <a:lnTo>
                      <a:pt x="388" y="10"/>
                    </a:lnTo>
                    <a:lnTo>
                      <a:pt x="354" y="4"/>
                    </a:lnTo>
                    <a:lnTo>
                      <a:pt x="318" y="2"/>
                    </a:lnTo>
                    <a:lnTo>
                      <a:pt x="284" y="0"/>
                    </a:lnTo>
                    <a:lnTo>
                      <a:pt x="246" y="2"/>
                    </a:lnTo>
                    <a:lnTo>
                      <a:pt x="208" y="6"/>
                    </a:lnTo>
                    <a:lnTo>
                      <a:pt x="172" y="14"/>
                    </a:lnTo>
                    <a:lnTo>
                      <a:pt x="138" y="26"/>
                    </a:lnTo>
                    <a:lnTo>
                      <a:pt x="108" y="40"/>
                    </a:lnTo>
                    <a:lnTo>
                      <a:pt x="80" y="60"/>
                    </a:lnTo>
                    <a:lnTo>
                      <a:pt x="56" y="84"/>
                    </a:lnTo>
                    <a:lnTo>
                      <a:pt x="38" y="114"/>
                    </a:lnTo>
                    <a:lnTo>
                      <a:pt x="24" y="150"/>
                    </a:lnTo>
                    <a:lnTo>
                      <a:pt x="18" y="190"/>
                    </a:lnTo>
                    <a:lnTo>
                      <a:pt x="174" y="19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4492" y="1713"/>
                <a:ext cx="529" cy="580"/>
              </a:xfrm>
              <a:custGeom>
                <a:avLst/>
                <a:gdLst/>
                <a:ahLst/>
                <a:cxnLst>
                  <a:cxn ang="0">
                    <a:pos x="532" y="0"/>
                  </a:cxn>
                  <a:cxn ang="0">
                    <a:pos x="376" y="0"/>
                  </a:cxn>
                  <a:cxn ang="0">
                    <a:pos x="376" y="296"/>
                  </a:cxn>
                  <a:cxn ang="0">
                    <a:pos x="374" y="342"/>
                  </a:cxn>
                  <a:cxn ang="0">
                    <a:pos x="366" y="380"/>
                  </a:cxn>
                  <a:cxn ang="0">
                    <a:pos x="356" y="408"/>
                  </a:cxn>
                  <a:cxn ang="0">
                    <a:pos x="338" y="432"/>
                  </a:cxn>
                  <a:cxn ang="0">
                    <a:pos x="316" y="446"/>
                  </a:cxn>
                  <a:cxn ang="0">
                    <a:pos x="288" y="456"/>
                  </a:cxn>
                  <a:cxn ang="0">
                    <a:pos x="256" y="458"/>
                  </a:cxn>
                  <a:cxn ang="0">
                    <a:pos x="224" y="454"/>
                  </a:cxn>
                  <a:cxn ang="0">
                    <a:pos x="198" y="444"/>
                  </a:cxn>
                  <a:cxn ang="0">
                    <a:pos x="178" y="424"/>
                  </a:cxn>
                  <a:cxn ang="0">
                    <a:pos x="166" y="398"/>
                  </a:cxn>
                  <a:cxn ang="0">
                    <a:pos x="158" y="362"/>
                  </a:cxn>
                  <a:cxn ang="0">
                    <a:pos x="156" y="320"/>
                  </a:cxn>
                  <a:cxn ang="0">
                    <a:pos x="156" y="0"/>
                  </a:cxn>
                  <a:cxn ang="0">
                    <a:pos x="0" y="0"/>
                  </a:cxn>
                  <a:cxn ang="0">
                    <a:pos x="0" y="348"/>
                  </a:cxn>
                  <a:cxn ang="0">
                    <a:pos x="2" y="388"/>
                  </a:cxn>
                  <a:cxn ang="0">
                    <a:pos x="6" y="426"/>
                  </a:cxn>
                  <a:cxn ang="0">
                    <a:pos x="14" y="460"/>
                  </a:cxn>
                  <a:cxn ang="0">
                    <a:pos x="26" y="490"/>
                  </a:cxn>
                  <a:cxn ang="0">
                    <a:pos x="42" y="518"/>
                  </a:cxn>
                  <a:cxn ang="0">
                    <a:pos x="64" y="540"/>
                  </a:cxn>
                  <a:cxn ang="0">
                    <a:pos x="90" y="558"/>
                  </a:cxn>
                  <a:cxn ang="0">
                    <a:pos x="122" y="570"/>
                  </a:cxn>
                  <a:cxn ang="0">
                    <a:pos x="162" y="578"/>
                  </a:cxn>
                  <a:cxn ang="0">
                    <a:pos x="208" y="582"/>
                  </a:cxn>
                  <a:cxn ang="0">
                    <a:pos x="246" y="578"/>
                  </a:cxn>
                  <a:cxn ang="0">
                    <a:pos x="286" y="566"/>
                  </a:cxn>
                  <a:cxn ang="0">
                    <a:pos x="322" y="548"/>
                  </a:cxn>
                  <a:cxn ang="0">
                    <a:pos x="354" y="522"/>
                  </a:cxn>
                  <a:cxn ang="0">
                    <a:pos x="380" y="488"/>
                  </a:cxn>
                  <a:cxn ang="0">
                    <a:pos x="384" y="488"/>
                  </a:cxn>
                  <a:cxn ang="0">
                    <a:pos x="384" y="566"/>
                  </a:cxn>
                  <a:cxn ang="0">
                    <a:pos x="532" y="566"/>
                  </a:cxn>
                  <a:cxn ang="0">
                    <a:pos x="532" y="0"/>
                  </a:cxn>
                </a:cxnLst>
                <a:rect l="0" t="0" r="r" b="b"/>
                <a:pathLst>
                  <a:path w="532" h="582">
                    <a:moveTo>
                      <a:pt x="532" y="0"/>
                    </a:moveTo>
                    <a:lnTo>
                      <a:pt x="376" y="0"/>
                    </a:lnTo>
                    <a:lnTo>
                      <a:pt x="376" y="296"/>
                    </a:lnTo>
                    <a:lnTo>
                      <a:pt x="374" y="342"/>
                    </a:lnTo>
                    <a:lnTo>
                      <a:pt x="366" y="380"/>
                    </a:lnTo>
                    <a:lnTo>
                      <a:pt x="356" y="408"/>
                    </a:lnTo>
                    <a:lnTo>
                      <a:pt x="338" y="432"/>
                    </a:lnTo>
                    <a:lnTo>
                      <a:pt x="316" y="446"/>
                    </a:lnTo>
                    <a:lnTo>
                      <a:pt x="288" y="456"/>
                    </a:lnTo>
                    <a:lnTo>
                      <a:pt x="256" y="458"/>
                    </a:lnTo>
                    <a:lnTo>
                      <a:pt x="224" y="454"/>
                    </a:lnTo>
                    <a:lnTo>
                      <a:pt x="198" y="444"/>
                    </a:lnTo>
                    <a:lnTo>
                      <a:pt x="178" y="424"/>
                    </a:lnTo>
                    <a:lnTo>
                      <a:pt x="166" y="398"/>
                    </a:lnTo>
                    <a:lnTo>
                      <a:pt x="158" y="362"/>
                    </a:lnTo>
                    <a:lnTo>
                      <a:pt x="156" y="32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48"/>
                    </a:lnTo>
                    <a:lnTo>
                      <a:pt x="2" y="388"/>
                    </a:lnTo>
                    <a:lnTo>
                      <a:pt x="6" y="426"/>
                    </a:lnTo>
                    <a:lnTo>
                      <a:pt x="14" y="460"/>
                    </a:lnTo>
                    <a:lnTo>
                      <a:pt x="26" y="490"/>
                    </a:lnTo>
                    <a:lnTo>
                      <a:pt x="42" y="518"/>
                    </a:lnTo>
                    <a:lnTo>
                      <a:pt x="64" y="540"/>
                    </a:lnTo>
                    <a:lnTo>
                      <a:pt x="90" y="558"/>
                    </a:lnTo>
                    <a:lnTo>
                      <a:pt x="122" y="570"/>
                    </a:lnTo>
                    <a:lnTo>
                      <a:pt x="162" y="578"/>
                    </a:lnTo>
                    <a:lnTo>
                      <a:pt x="208" y="582"/>
                    </a:lnTo>
                    <a:lnTo>
                      <a:pt x="246" y="578"/>
                    </a:lnTo>
                    <a:lnTo>
                      <a:pt x="286" y="566"/>
                    </a:lnTo>
                    <a:lnTo>
                      <a:pt x="322" y="548"/>
                    </a:lnTo>
                    <a:lnTo>
                      <a:pt x="354" y="522"/>
                    </a:lnTo>
                    <a:lnTo>
                      <a:pt x="380" y="488"/>
                    </a:lnTo>
                    <a:lnTo>
                      <a:pt x="384" y="488"/>
                    </a:lnTo>
                    <a:lnTo>
                      <a:pt x="384" y="566"/>
                    </a:lnTo>
                    <a:lnTo>
                      <a:pt x="532" y="566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5044" y="1713"/>
                <a:ext cx="590" cy="565"/>
              </a:xfrm>
              <a:custGeom>
                <a:avLst/>
                <a:gdLst/>
                <a:ahLst/>
                <a:cxnLst>
                  <a:cxn ang="0">
                    <a:pos x="0" y="566"/>
                  </a:cxn>
                  <a:cxn ang="0">
                    <a:pos x="174" y="566"/>
                  </a:cxn>
                  <a:cxn ang="0">
                    <a:pos x="292" y="388"/>
                  </a:cxn>
                  <a:cxn ang="0">
                    <a:pos x="410" y="566"/>
                  </a:cxn>
                  <a:cxn ang="0">
                    <a:pos x="588" y="566"/>
                  </a:cxn>
                  <a:cxn ang="0">
                    <a:pos x="380" y="264"/>
                  </a:cxn>
                  <a:cxn ang="0">
                    <a:pos x="566" y="0"/>
                  </a:cxn>
                  <a:cxn ang="0">
                    <a:pos x="394" y="0"/>
                  </a:cxn>
                  <a:cxn ang="0">
                    <a:pos x="294" y="148"/>
                  </a:cxn>
                  <a:cxn ang="0">
                    <a:pos x="196" y="0"/>
                  </a:cxn>
                  <a:cxn ang="0">
                    <a:pos x="18" y="0"/>
                  </a:cxn>
                  <a:cxn ang="0">
                    <a:pos x="204" y="268"/>
                  </a:cxn>
                  <a:cxn ang="0">
                    <a:pos x="0" y="566"/>
                  </a:cxn>
                </a:cxnLst>
                <a:rect l="0" t="0" r="r" b="b"/>
                <a:pathLst>
                  <a:path w="588" h="566">
                    <a:moveTo>
                      <a:pt x="0" y="566"/>
                    </a:moveTo>
                    <a:lnTo>
                      <a:pt x="174" y="566"/>
                    </a:lnTo>
                    <a:lnTo>
                      <a:pt x="292" y="388"/>
                    </a:lnTo>
                    <a:lnTo>
                      <a:pt x="410" y="566"/>
                    </a:lnTo>
                    <a:lnTo>
                      <a:pt x="588" y="566"/>
                    </a:lnTo>
                    <a:lnTo>
                      <a:pt x="380" y="264"/>
                    </a:lnTo>
                    <a:lnTo>
                      <a:pt x="566" y="0"/>
                    </a:lnTo>
                    <a:lnTo>
                      <a:pt x="394" y="0"/>
                    </a:lnTo>
                    <a:lnTo>
                      <a:pt x="294" y="148"/>
                    </a:lnTo>
                    <a:lnTo>
                      <a:pt x="196" y="0"/>
                    </a:lnTo>
                    <a:lnTo>
                      <a:pt x="18" y="0"/>
                    </a:lnTo>
                    <a:lnTo>
                      <a:pt x="204" y="268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120" y="1493"/>
                <a:ext cx="204" cy="786"/>
              </a:xfrm>
              <a:prstGeom prst="rect">
                <a:avLst/>
              </a:prstGeom>
              <a:solidFill>
                <a:srgbClr val="E10B00"/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400" y="1478"/>
                <a:ext cx="749" cy="815"/>
              </a:xfrm>
              <a:custGeom>
                <a:avLst/>
                <a:gdLst/>
                <a:ahLst/>
                <a:cxnLst>
                  <a:cxn ang="0">
                    <a:pos x="424" y="370"/>
                  </a:cxn>
                  <a:cxn ang="0">
                    <a:pos x="566" y="522"/>
                  </a:cxn>
                  <a:cxn ang="0">
                    <a:pos x="538" y="584"/>
                  </a:cxn>
                  <a:cxn ang="0">
                    <a:pos x="476" y="624"/>
                  </a:cxn>
                  <a:cxn ang="0">
                    <a:pos x="386" y="640"/>
                  </a:cxn>
                  <a:cxn ang="0">
                    <a:pos x="310" y="624"/>
                  </a:cxn>
                  <a:cxn ang="0">
                    <a:pos x="256" y="580"/>
                  </a:cxn>
                  <a:cxn ang="0">
                    <a:pos x="222" y="518"/>
                  </a:cxn>
                  <a:cxn ang="0">
                    <a:pos x="206" y="446"/>
                  </a:cxn>
                  <a:cxn ang="0">
                    <a:pos x="206" y="368"/>
                  </a:cxn>
                  <a:cxn ang="0">
                    <a:pos x="222" y="296"/>
                  </a:cxn>
                  <a:cxn ang="0">
                    <a:pos x="256" y="234"/>
                  </a:cxn>
                  <a:cxn ang="0">
                    <a:pos x="310" y="190"/>
                  </a:cxn>
                  <a:cxn ang="0">
                    <a:pos x="386" y="174"/>
                  </a:cxn>
                  <a:cxn ang="0">
                    <a:pos x="462" y="188"/>
                  </a:cxn>
                  <a:cxn ang="0">
                    <a:pos x="516" y="224"/>
                  </a:cxn>
                  <a:cxn ang="0">
                    <a:pos x="540" y="282"/>
                  </a:cxn>
                  <a:cxn ang="0">
                    <a:pos x="734" y="226"/>
                  </a:cxn>
                  <a:cxn ang="0">
                    <a:pos x="690" y="134"/>
                  </a:cxn>
                  <a:cxn ang="0">
                    <a:pos x="622" y="68"/>
                  </a:cxn>
                  <a:cxn ang="0">
                    <a:pos x="536" y="24"/>
                  </a:cxn>
                  <a:cxn ang="0">
                    <a:pos x="440" y="2"/>
                  </a:cxn>
                  <a:cxn ang="0">
                    <a:pos x="322" y="6"/>
                  </a:cxn>
                  <a:cxn ang="0">
                    <a:pos x="202" y="44"/>
                  </a:cxn>
                  <a:cxn ang="0">
                    <a:pos x="108" y="118"/>
                  </a:cxn>
                  <a:cxn ang="0">
                    <a:pos x="40" y="220"/>
                  </a:cxn>
                  <a:cxn ang="0">
                    <a:pos x="6" y="340"/>
                  </a:cxn>
                  <a:cxn ang="0">
                    <a:pos x="6" y="474"/>
                  </a:cxn>
                  <a:cxn ang="0">
                    <a:pos x="40" y="596"/>
                  </a:cxn>
                  <a:cxn ang="0">
                    <a:pos x="108" y="696"/>
                  </a:cxn>
                  <a:cxn ang="0">
                    <a:pos x="202" y="770"/>
                  </a:cxn>
                  <a:cxn ang="0">
                    <a:pos x="322" y="810"/>
                  </a:cxn>
                  <a:cxn ang="0">
                    <a:pos x="428" y="812"/>
                  </a:cxn>
                  <a:cxn ang="0">
                    <a:pos x="506" y="792"/>
                  </a:cxn>
                  <a:cxn ang="0">
                    <a:pos x="580" y="746"/>
                  </a:cxn>
                  <a:cxn ang="0">
                    <a:pos x="620" y="798"/>
                  </a:cxn>
                  <a:cxn ang="0">
                    <a:pos x="752" y="370"/>
                  </a:cxn>
                </a:cxnLst>
                <a:rect l="0" t="0" r="r" b="b"/>
                <a:pathLst>
                  <a:path w="752" h="814">
                    <a:moveTo>
                      <a:pt x="752" y="370"/>
                    </a:moveTo>
                    <a:lnTo>
                      <a:pt x="424" y="370"/>
                    </a:lnTo>
                    <a:lnTo>
                      <a:pt x="424" y="522"/>
                    </a:lnTo>
                    <a:lnTo>
                      <a:pt x="566" y="522"/>
                    </a:lnTo>
                    <a:lnTo>
                      <a:pt x="556" y="554"/>
                    </a:lnTo>
                    <a:lnTo>
                      <a:pt x="538" y="584"/>
                    </a:lnTo>
                    <a:lnTo>
                      <a:pt x="510" y="606"/>
                    </a:lnTo>
                    <a:lnTo>
                      <a:pt x="476" y="624"/>
                    </a:lnTo>
                    <a:lnTo>
                      <a:pt x="434" y="636"/>
                    </a:lnTo>
                    <a:lnTo>
                      <a:pt x="386" y="640"/>
                    </a:lnTo>
                    <a:lnTo>
                      <a:pt x="346" y="636"/>
                    </a:lnTo>
                    <a:lnTo>
                      <a:pt x="310" y="624"/>
                    </a:lnTo>
                    <a:lnTo>
                      <a:pt x="280" y="604"/>
                    </a:lnTo>
                    <a:lnTo>
                      <a:pt x="256" y="580"/>
                    </a:lnTo>
                    <a:lnTo>
                      <a:pt x="238" y="552"/>
                    </a:lnTo>
                    <a:lnTo>
                      <a:pt x="222" y="518"/>
                    </a:lnTo>
                    <a:lnTo>
                      <a:pt x="212" y="484"/>
                    </a:lnTo>
                    <a:lnTo>
                      <a:pt x="206" y="446"/>
                    </a:lnTo>
                    <a:lnTo>
                      <a:pt x="204" y="408"/>
                    </a:lnTo>
                    <a:lnTo>
                      <a:pt x="206" y="368"/>
                    </a:lnTo>
                    <a:lnTo>
                      <a:pt x="212" y="332"/>
                    </a:lnTo>
                    <a:lnTo>
                      <a:pt x="222" y="296"/>
                    </a:lnTo>
                    <a:lnTo>
                      <a:pt x="238" y="262"/>
                    </a:lnTo>
                    <a:lnTo>
                      <a:pt x="256" y="234"/>
                    </a:lnTo>
                    <a:lnTo>
                      <a:pt x="280" y="210"/>
                    </a:lnTo>
                    <a:lnTo>
                      <a:pt x="310" y="190"/>
                    </a:lnTo>
                    <a:lnTo>
                      <a:pt x="346" y="180"/>
                    </a:lnTo>
                    <a:lnTo>
                      <a:pt x="386" y="174"/>
                    </a:lnTo>
                    <a:lnTo>
                      <a:pt x="426" y="178"/>
                    </a:lnTo>
                    <a:lnTo>
                      <a:pt x="462" y="188"/>
                    </a:lnTo>
                    <a:lnTo>
                      <a:pt x="492" y="204"/>
                    </a:lnTo>
                    <a:lnTo>
                      <a:pt x="516" y="224"/>
                    </a:lnTo>
                    <a:lnTo>
                      <a:pt x="532" y="252"/>
                    </a:lnTo>
                    <a:lnTo>
                      <a:pt x="540" y="282"/>
                    </a:lnTo>
                    <a:lnTo>
                      <a:pt x="744" y="282"/>
                    </a:lnTo>
                    <a:lnTo>
                      <a:pt x="734" y="226"/>
                    </a:lnTo>
                    <a:lnTo>
                      <a:pt x="716" y="178"/>
                    </a:lnTo>
                    <a:lnTo>
                      <a:pt x="690" y="134"/>
                    </a:lnTo>
                    <a:lnTo>
                      <a:pt x="658" y="98"/>
                    </a:lnTo>
                    <a:lnTo>
                      <a:pt x="622" y="68"/>
                    </a:lnTo>
                    <a:lnTo>
                      <a:pt x="580" y="42"/>
                    </a:lnTo>
                    <a:lnTo>
                      <a:pt x="536" y="24"/>
                    </a:lnTo>
                    <a:lnTo>
                      <a:pt x="488" y="10"/>
                    </a:lnTo>
                    <a:lnTo>
                      <a:pt x="440" y="2"/>
                    </a:lnTo>
                    <a:lnTo>
                      <a:pt x="390" y="0"/>
                    </a:lnTo>
                    <a:lnTo>
                      <a:pt x="322" y="6"/>
                    </a:lnTo>
                    <a:lnTo>
                      <a:pt x="260" y="20"/>
                    </a:lnTo>
                    <a:lnTo>
                      <a:pt x="202" y="44"/>
                    </a:lnTo>
                    <a:lnTo>
                      <a:pt x="152" y="78"/>
                    </a:lnTo>
                    <a:lnTo>
                      <a:pt x="108" y="118"/>
                    </a:lnTo>
                    <a:lnTo>
                      <a:pt x="70" y="166"/>
                    </a:lnTo>
                    <a:lnTo>
                      <a:pt x="40" y="220"/>
                    </a:lnTo>
                    <a:lnTo>
                      <a:pt x="18" y="278"/>
                    </a:lnTo>
                    <a:lnTo>
                      <a:pt x="6" y="340"/>
                    </a:lnTo>
                    <a:lnTo>
                      <a:pt x="0" y="408"/>
                    </a:lnTo>
                    <a:lnTo>
                      <a:pt x="6" y="474"/>
                    </a:lnTo>
                    <a:lnTo>
                      <a:pt x="18" y="536"/>
                    </a:lnTo>
                    <a:lnTo>
                      <a:pt x="40" y="596"/>
                    </a:lnTo>
                    <a:lnTo>
                      <a:pt x="70" y="648"/>
                    </a:lnTo>
                    <a:lnTo>
                      <a:pt x="108" y="696"/>
                    </a:lnTo>
                    <a:lnTo>
                      <a:pt x="152" y="736"/>
                    </a:lnTo>
                    <a:lnTo>
                      <a:pt x="202" y="770"/>
                    </a:lnTo>
                    <a:lnTo>
                      <a:pt x="260" y="794"/>
                    </a:lnTo>
                    <a:lnTo>
                      <a:pt x="322" y="810"/>
                    </a:lnTo>
                    <a:lnTo>
                      <a:pt x="390" y="814"/>
                    </a:lnTo>
                    <a:lnTo>
                      <a:pt x="428" y="812"/>
                    </a:lnTo>
                    <a:lnTo>
                      <a:pt x="468" y="806"/>
                    </a:lnTo>
                    <a:lnTo>
                      <a:pt x="506" y="792"/>
                    </a:lnTo>
                    <a:lnTo>
                      <a:pt x="544" y="772"/>
                    </a:lnTo>
                    <a:lnTo>
                      <a:pt x="580" y="746"/>
                    </a:lnTo>
                    <a:lnTo>
                      <a:pt x="608" y="712"/>
                    </a:lnTo>
                    <a:lnTo>
                      <a:pt x="620" y="798"/>
                    </a:lnTo>
                    <a:lnTo>
                      <a:pt x="752" y="798"/>
                    </a:lnTo>
                    <a:lnTo>
                      <a:pt x="752" y="370"/>
                    </a:lnTo>
                    <a:close/>
                  </a:path>
                </a:pathLst>
              </a:custGeom>
              <a:solidFill>
                <a:srgbClr val="E10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1239" y="1493"/>
                <a:ext cx="650" cy="786"/>
              </a:xfrm>
              <a:custGeom>
                <a:avLst/>
                <a:gdLst/>
                <a:ahLst/>
                <a:cxnLst>
                  <a:cxn ang="0">
                    <a:pos x="0" y="782"/>
                  </a:cxn>
                  <a:cxn ang="0">
                    <a:pos x="204" y="782"/>
                  </a:cxn>
                  <a:cxn ang="0">
                    <a:pos x="204" y="522"/>
                  </a:cxn>
                  <a:cxn ang="0">
                    <a:pos x="372" y="522"/>
                  </a:cxn>
                  <a:cxn ang="0">
                    <a:pos x="420" y="520"/>
                  </a:cxn>
                  <a:cxn ang="0">
                    <a:pos x="466" y="512"/>
                  </a:cxn>
                  <a:cxn ang="0">
                    <a:pos x="508" y="500"/>
                  </a:cxn>
                  <a:cxn ang="0">
                    <a:pos x="544" y="482"/>
                  </a:cxn>
                  <a:cxn ang="0">
                    <a:pos x="576" y="460"/>
                  </a:cxn>
                  <a:cxn ang="0">
                    <a:pos x="604" y="430"/>
                  </a:cxn>
                  <a:cxn ang="0">
                    <a:pos x="626" y="396"/>
                  </a:cxn>
                  <a:cxn ang="0">
                    <a:pos x="640" y="354"/>
                  </a:cxn>
                  <a:cxn ang="0">
                    <a:pos x="650" y="306"/>
                  </a:cxn>
                  <a:cxn ang="0">
                    <a:pos x="654" y="252"/>
                  </a:cxn>
                  <a:cxn ang="0">
                    <a:pos x="650" y="200"/>
                  </a:cxn>
                  <a:cxn ang="0">
                    <a:pos x="638" y="154"/>
                  </a:cxn>
                  <a:cxn ang="0">
                    <a:pos x="620" y="116"/>
                  </a:cxn>
                  <a:cxn ang="0">
                    <a:pos x="596" y="84"/>
                  </a:cxn>
                  <a:cxn ang="0">
                    <a:pos x="568" y="56"/>
                  </a:cxn>
                  <a:cxn ang="0">
                    <a:pos x="534" y="36"/>
                  </a:cxn>
                  <a:cxn ang="0">
                    <a:pos x="496" y="20"/>
                  </a:cxn>
                  <a:cxn ang="0">
                    <a:pos x="456" y="8"/>
                  </a:cxn>
                  <a:cxn ang="0">
                    <a:pos x="414" y="2"/>
                  </a:cxn>
                  <a:cxn ang="0">
                    <a:pos x="372" y="0"/>
                  </a:cxn>
                  <a:cxn ang="0">
                    <a:pos x="0" y="0"/>
                  </a:cxn>
                  <a:cxn ang="0">
                    <a:pos x="0" y="782"/>
                  </a:cxn>
                  <a:cxn ang="0">
                    <a:pos x="204" y="164"/>
                  </a:cxn>
                  <a:cxn ang="0">
                    <a:pos x="340" y="164"/>
                  </a:cxn>
                  <a:cxn ang="0">
                    <a:pos x="370" y="166"/>
                  </a:cxn>
                  <a:cxn ang="0">
                    <a:pos x="396" y="174"/>
                  </a:cxn>
                  <a:cxn ang="0">
                    <a:pos x="418" y="188"/>
                  </a:cxn>
                  <a:cxn ang="0">
                    <a:pos x="436" y="208"/>
                  </a:cxn>
                  <a:cxn ang="0">
                    <a:pos x="446" y="234"/>
                  </a:cxn>
                  <a:cxn ang="0">
                    <a:pos x="450" y="266"/>
                  </a:cxn>
                  <a:cxn ang="0">
                    <a:pos x="446" y="298"/>
                  </a:cxn>
                  <a:cxn ang="0">
                    <a:pos x="436" y="324"/>
                  </a:cxn>
                  <a:cxn ang="0">
                    <a:pos x="420" y="342"/>
                  </a:cxn>
                  <a:cxn ang="0">
                    <a:pos x="398" y="354"/>
                  </a:cxn>
                  <a:cxn ang="0">
                    <a:pos x="370" y="362"/>
                  </a:cxn>
                  <a:cxn ang="0">
                    <a:pos x="340" y="364"/>
                  </a:cxn>
                  <a:cxn ang="0">
                    <a:pos x="204" y="364"/>
                  </a:cxn>
                  <a:cxn ang="0">
                    <a:pos x="204" y="164"/>
                  </a:cxn>
                </a:cxnLst>
                <a:rect l="0" t="0" r="r" b="b"/>
                <a:pathLst>
                  <a:path w="654" h="782">
                    <a:moveTo>
                      <a:pt x="0" y="782"/>
                    </a:moveTo>
                    <a:lnTo>
                      <a:pt x="204" y="782"/>
                    </a:lnTo>
                    <a:lnTo>
                      <a:pt x="204" y="522"/>
                    </a:lnTo>
                    <a:lnTo>
                      <a:pt x="372" y="522"/>
                    </a:lnTo>
                    <a:lnTo>
                      <a:pt x="420" y="520"/>
                    </a:lnTo>
                    <a:lnTo>
                      <a:pt x="466" y="512"/>
                    </a:lnTo>
                    <a:lnTo>
                      <a:pt x="508" y="500"/>
                    </a:lnTo>
                    <a:lnTo>
                      <a:pt x="544" y="482"/>
                    </a:lnTo>
                    <a:lnTo>
                      <a:pt x="576" y="460"/>
                    </a:lnTo>
                    <a:lnTo>
                      <a:pt x="604" y="430"/>
                    </a:lnTo>
                    <a:lnTo>
                      <a:pt x="626" y="396"/>
                    </a:lnTo>
                    <a:lnTo>
                      <a:pt x="640" y="354"/>
                    </a:lnTo>
                    <a:lnTo>
                      <a:pt x="650" y="306"/>
                    </a:lnTo>
                    <a:lnTo>
                      <a:pt x="654" y="252"/>
                    </a:lnTo>
                    <a:lnTo>
                      <a:pt x="650" y="200"/>
                    </a:lnTo>
                    <a:lnTo>
                      <a:pt x="638" y="154"/>
                    </a:lnTo>
                    <a:lnTo>
                      <a:pt x="620" y="116"/>
                    </a:lnTo>
                    <a:lnTo>
                      <a:pt x="596" y="84"/>
                    </a:lnTo>
                    <a:lnTo>
                      <a:pt x="568" y="56"/>
                    </a:lnTo>
                    <a:lnTo>
                      <a:pt x="534" y="36"/>
                    </a:lnTo>
                    <a:lnTo>
                      <a:pt x="496" y="20"/>
                    </a:lnTo>
                    <a:lnTo>
                      <a:pt x="456" y="8"/>
                    </a:lnTo>
                    <a:lnTo>
                      <a:pt x="414" y="2"/>
                    </a:lnTo>
                    <a:lnTo>
                      <a:pt x="372" y="0"/>
                    </a:lnTo>
                    <a:lnTo>
                      <a:pt x="0" y="0"/>
                    </a:lnTo>
                    <a:lnTo>
                      <a:pt x="0" y="782"/>
                    </a:lnTo>
                    <a:close/>
                    <a:moveTo>
                      <a:pt x="204" y="164"/>
                    </a:moveTo>
                    <a:lnTo>
                      <a:pt x="340" y="164"/>
                    </a:lnTo>
                    <a:lnTo>
                      <a:pt x="370" y="166"/>
                    </a:lnTo>
                    <a:lnTo>
                      <a:pt x="396" y="174"/>
                    </a:lnTo>
                    <a:lnTo>
                      <a:pt x="418" y="188"/>
                    </a:lnTo>
                    <a:lnTo>
                      <a:pt x="436" y="208"/>
                    </a:lnTo>
                    <a:lnTo>
                      <a:pt x="446" y="234"/>
                    </a:lnTo>
                    <a:lnTo>
                      <a:pt x="450" y="266"/>
                    </a:lnTo>
                    <a:lnTo>
                      <a:pt x="446" y="298"/>
                    </a:lnTo>
                    <a:lnTo>
                      <a:pt x="436" y="324"/>
                    </a:lnTo>
                    <a:lnTo>
                      <a:pt x="420" y="342"/>
                    </a:lnTo>
                    <a:lnTo>
                      <a:pt x="398" y="354"/>
                    </a:lnTo>
                    <a:lnTo>
                      <a:pt x="370" y="362"/>
                    </a:lnTo>
                    <a:lnTo>
                      <a:pt x="340" y="364"/>
                    </a:lnTo>
                    <a:lnTo>
                      <a:pt x="204" y="364"/>
                    </a:lnTo>
                    <a:lnTo>
                      <a:pt x="204" y="164"/>
                    </a:lnTo>
                    <a:close/>
                  </a:path>
                </a:pathLst>
              </a:custGeom>
              <a:solidFill>
                <a:srgbClr val="E10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</p:grpSp>
        <p:grpSp>
          <p:nvGrpSpPr>
            <p:cNvPr id="14337" name="Group 13"/>
            <p:cNvGrpSpPr>
              <a:grpSpLocks noChangeAspect="1"/>
            </p:cNvGrpSpPr>
            <p:nvPr/>
          </p:nvGrpSpPr>
          <p:grpSpPr bwMode="auto">
            <a:xfrm>
              <a:off x="4744" y="4185"/>
              <a:ext cx="792" cy="43"/>
              <a:chOff x="4744" y="4185"/>
              <a:chExt cx="792" cy="43"/>
            </a:xfrm>
          </p:grpSpPr>
          <p:sp>
            <p:nvSpPr>
              <p:cNvPr id="2" name="Freeform 14"/>
              <p:cNvSpPr>
                <a:spLocks/>
              </p:cNvSpPr>
              <p:nvPr/>
            </p:nvSpPr>
            <p:spPr bwMode="auto">
              <a:xfrm>
                <a:off x="4746" y="4197"/>
                <a:ext cx="34" cy="31"/>
              </a:xfrm>
              <a:custGeom>
                <a:avLst/>
                <a:gdLst/>
                <a:ahLst/>
                <a:cxnLst>
                  <a:cxn ang="0">
                    <a:pos x="186" y="62"/>
                  </a:cxn>
                  <a:cxn ang="0">
                    <a:pos x="182" y="42"/>
                  </a:cxn>
                  <a:cxn ang="0">
                    <a:pos x="170" y="26"/>
                  </a:cxn>
                  <a:cxn ang="0">
                    <a:pos x="154" y="12"/>
                  </a:cxn>
                  <a:cxn ang="0">
                    <a:pos x="128" y="2"/>
                  </a:cxn>
                  <a:cxn ang="0">
                    <a:pos x="96" y="0"/>
                  </a:cxn>
                  <a:cxn ang="0">
                    <a:pos x="64" y="4"/>
                  </a:cxn>
                  <a:cxn ang="0">
                    <a:pos x="38" y="14"/>
                  </a:cxn>
                  <a:cxn ang="0">
                    <a:pos x="18" y="32"/>
                  </a:cxn>
                  <a:cxn ang="0">
                    <a:pos x="4" y="54"/>
                  </a:cxn>
                  <a:cxn ang="0">
                    <a:pos x="0" y="86"/>
                  </a:cxn>
                  <a:cxn ang="0">
                    <a:pos x="4" y="116"/>
                  </a:cxn>
                  <a:cxn ang="0">
                    <a:pos x="16" y="140"/>
                  </a:cxn>
                  <a:cxn ang="0">
                    <a:pos x="36" y="156"/>
                  </a:cxn>
                  <a:cxn ang="0">
                    <a:pos x="64" y="168"/>
                  </a:cxn>
                  <a:cxn ang="0">
                    <a:pos x="96" y="170"/>
                  </a:cxn>
                  <a:cxn ang="0">
                    <a:pos x="124" y="168"/>
                  </a:cxn>
                  <a:cxn ang="0">
                    <a:pos x="148" y="162"/>
                  </a:cxn>
                  <a:cxn ang="0">
                    <a:pos x="168" y="150"/>
                  </a:cxn>
                  <a:cxn ang="0">
                    <a:pos x="182" y="132"/>
                  </a:cxn>
                  <a:cxn ang="0">
                    <a:pos x="186" y="110"/>
                  </a:cxn>
                  <a:cxn ang="0">
                    <a:pos x="136" y="110"/>
                  </a:cxn>
                  <a:cxn ang="0">
                    <a:pos x="132" y="124"/>
                  </a:cxn>
                  <a:cxn ang="0">
                    <a:pos x="124" y="134"/>
                  </a:cxn>
                  <a:cxn ang="0">
                    <a:pos x="112" y="140"/>
                  </a:cxn>
                  <a:cxn ang="0">
                    <a:pos x="96" y="142"/>
                  </a:cxn>
                  <a:cxn ang="0">
                    <a:pos x="78" y="140"/>
                  </a:cxn>
                  <a:cxn ang="0">
                    <a:pos x="66" y="132"/>
                  </a:cxn>
                  <a:cxn ang="0">
                    <a:pos x="56" y="120"/>
                  </a:cxn>
                  <a:cxn ang="0">
                    <a:pos x="52" y="104"/>
                  </a:cxn>
                  <a:cxn ang="0">
                    <a:pos x="50" y="86"/>
                  </a:cxn>
                  <a:cxn ang="0">
                    <a:pos x="52" y="64"/>
                  </a:cxn>
                  <a:cxn ang="0">
                    <a:pos x="60" y="48"/>
                  </a:cxn>
                  <a:cxn ang="0">
                    <a:pos x="70" y="38"/>
                  </a:cxn>
                  <a:cxn ang="0">
                    <a:pos x="82" y="30"/>
                  </a:cxn>
                  <a:cxn ang="0">
                    <a:pos x="96" y="28"/>
                  </a:cxn>
                  <a:cxn ang="0">
                    <a:pos x="116" y="32"/>
                  </a:cxn>
                  <a:cxn ang="0">
                    <a:pos x="130" y="44"/>
                  </a:cxn>
                  <a:cxn ang="0">
                    <a:pos x="136" y="62"/>
                  </a:cxn>
                  <a:cxn ang="0">
                    <a:pos x="186" y="62"/>
                  </a:cxn>
                </a:cxnLst>
                <a:rect l="0" t="0" r="r" b="b"/>
                <a:pathLst>
                  <a:path w="186" h="170">
                    <a:moveTo>
                      <a:pt x="186" y="62"/>
                    </a:moveTo>
                    <a:lnTo>
                      <a:pt x="182" y="42"/>
                    </a:lnTo>
                    <a:lnTo>
                      <a:pt x="170" y="26"/>
                    </a:lnTo>
                    <a:lnTo>
                      <a:pt x="154" y="12"/>
                    </a:lnTo>
                    <a:lnTo>
                      <a:pt x="128" y="2"/>
                    </a:lnTo>
                    <a:lnTo>
                      <a:pt x="96" y="0"/>
                    </a:lnTo>
                    <a:lnTo>
                      <a:pt x="64" y="4"/>
                    </a:lnTo>
                    <a:lnTo>
                      <a:pt x="38" y="14"/>
                    </a:lnTo>
                    <a:lnTo>
                      <a:pt x="18" y="32"/>
                    </a:lnTo>
                    <a:lnTo>
                      <a:pt x="4" y="54"/>
                    </a:lnTo>
                    <a:lnTo>
                      <a:pt x="0" y="86"/>
                    </a:lnTo>
                    <a:lnTo>
                      <a:pt x="4" y="116"/>
                    </a:lnTo>
                    <a:lnTo>
                      <a:pt x="16" y="140"/>
                    </a:lnTo>
                    <a:lnTo>
                      <a:pt x="36" y="156"/>
                    </a:lnTo>
                    <a:lnTo>
                      <a:pt x="64" y="168"/>
                    </a:lnTo>
                    <a:lnTo>
                      <a:pt x="96" y="170"/>
                    </a:lnTo>
                    <a:lnTo>
                      <a:pt x="124" y="168"/>
                    </a:lnTo>
                    <a:lnTo>
                      <a:pt x="148" y="162"/>
                    </a:lnTo>
                    <a:lnTo>
                      <a:pt x="168" y="150"/>
                    </a:lnTo>
                    <a:lnTo>
                      <a:pt x="182" y="132"/>
                    </a:lnTo>
                    <a:lnTo>
                      <a:pt x="186" y="110"/>
                    </a:lnTo>
                    <a:lnTo>
                      <a:pt x="136" y="110"/>
                    </a:lnTo>
                    <a:lnTo>
                      <a:pt x="132" y="124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96" y="142"/>
                    </a:lnTo>
                    <a:lnTo>
                      <a:pt x="78" y="140"/>
                    </a:lnTo>
                    <a:lnTo>
                      <a:pt x="66" y="132"/>
                    </a:lnTo>
                    <a:lnTo>
                      <a:pt x="56" y="120"/>
                    </a:lnTo>
                    <a:lnTo>
                      <a:pt x="52" y="104"/>
                    </a:lnTo>
                    <a:lnTo>
                      <a:pt x="50" y="86"/>
                    </a:lnTo>
                    <a:lnTo>
                      <a:pt x="52" y="64"/>
                    </a:lnTo>
                    <a:lnTo>
                      <a:pt x="60" y="48"/>
                    </a:lnTo>
                    <a:lnTo>
                      <a:pt x="70" y="38"/>
                    </a:lnTo>
                    <a:lnTo>
                      <a:pt x="82" y="30"/>
                    </a:lnTo>
                    <a:lnTo>
                      <a:pt x="96" y="28"/>
                    </a:lnTo>
                    <a:lnTo>
                      <a:pt x="116" y="32"/>
                    </a:lnTo>
                    <a:lnTo>
                      <a:pt x="130" y="44"/>
                    </a:lnTo>
                    <a:lnTo>
                      <a:pt x="136" y="62"/>
                    </a:lnTo>
                    <a:lnTo>
                      <a:pt x="186" y="6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7" name="Freeform 15"/>
              <p:cNvSpPr>
                <a:spLocks noEditPoints="1"/>
              </p:cNvSpPr>
              <p:nvPr/>
            </p:nvSpPr>
            <p:spPr bwMode="auto">
              <a:xfrm>
                <a:off x="4784" y="4197"/>
                <a:ext cx="37" cy="31"/>
              </a:xfrm>
              <a:custGeom>
                <a:avLst/>
                <a:gdLst/>
                <a:ahLst/>
                <a:cxnLst>
                  <a:cxn ang="0">
                    <a:pos x="104" y="30"/>
                  </a:cxn>
                  <a:cxn ang="0">
                    <a:pos x="122" y="32"/>
                  </a:cxn>
                  <a:cxn ang="0">
                    <a:pos x="138" y="40"/>
                  </a:cxn>
                  <a:cxn ang="0">
                    <a:pos x="148" y="52"/>
                  </a:cxn>
                  <a:cxn ang="0">
                    <a:pos x="154" y="68"/>
                  </a:cxn>
                  <a:cxn ang="0">
                    <a:pos x="156" y="86"/>
                  </a:cxn>
                  <a:cxn ang="0">
                    <a:pos x="154" y="102"/>
                  </a:cxn>
                  <a:cxn ang="0">
                    <a:pos x="148" y="118"/>
                  </a:cxn>
                  <a:cxn ang="0">
                    <a:pos x="138" y="130"/>
                  </a:cxn>
                  <a:cxn ang="0">
                    <a:pos x="122" y="138"/>
                  </a:cxn>
                  <a:cxn ang="0">
                    <a:pos x="104" y="140"/>
                  </a:cxn>
                  <a:cxn ang="0">
                    <a:pos x="84" y="138"/>
                  </a:cxn>
                  <a:cxn ang="0">
                    <a:pos x="68" y="130"/>
                  </a:cxn>
                  <a:cxn ang="0">
                    <a:pos x="58" y="118"/>
                  </a:cxn>
                  <a:cxn ang="0">
                    <a:pos x="52" y="102"/>
                  </a:cxn>
                  <a:cxn ang="0">
                    <a:pos x="50" y="86"/>
                  </a:cxn>
                  <a:cxn ang="0">
                    <a:pos x="52" y="68"/>
                  </a:cxn>
                  <a:cxn ang="0">
                    <a:pos x="58" y="52"/>
                  </a:cxn>
                  <a:cxn ang="0">
                    <a:pos x="68" y="40"/>
                  </a:cxn>
                  <a:cxn ang="0">
                    <a:pos x="84" y="32"/>
                  </a:cxn>
                  <a:cxn ang="0">
                    <a:pos x="104" y="30"/>
                  </a:cxn>
                  <a:cxn ang="0">
                    <a:pos x="104" y="0"/>
                  </a:cxn>
                  <a:cxn ang="0">
                    <a:pos x="72" y="2"/>
                  </a:cxn>
                  <a:cxn ang="0">
                    <a:pos x="48" y="10"/>
                  </a:cxn>
                  <a:cxn ang="0">
                    <a:pos x="28" y="20"/>
                  </a:cxn>
                  <a:cxn ang="0">
                    <a:pos x="14" y="34"/>
                  </a:cxn>
                  <a:cxn ang="0">
                    <a:pos x="6" y="50"/>
                  </a:cxn>
                  <a:cxn ang="0">
                    <a:pos x="0" y="66"/>
                  </a:cxn>
                  <a:cxn ang="0">
                    <a:pos x="0" y="86"/>
                  </a:cxn>
                  <a:cxn ang="0">
                    <a:pos x="0" y="104"/>
                  </a:cxn>
                  <a:cxn ang="0">
                    <a:pos x="6" y="122"/>
                  </a:cxn>
                  <a:cxn ang="0">
                    <a:pos x="14" y="138"/>
                  </a:cxn>
                  <a:cxn ang="0">
                    <a:pos x="28" y="150"/>
                  </a:cxn>
                  <a:cxn ang="0">
                    <a:pos x="48" y="162"/>
                  </a:cxn>
                  <a:cxn ang="0">
                    <a:pos x="72" y="168"/>
                  </a:cxn>
                  <a:cxn ang="0">
                    <a:pos x="104" y="170"/>
                  </a:cxn>
                  <a:cxn ang="0">
                    <a:pos x="134" y="168"/>
                  </a:cxn>
                  <a:cxn ang="0">
                    <a:pos x="158" y="162"/>
                  </a:cxn>
                  <a:cxn ang="0">
                    <a:pos x="178" y="150"/>
                  </a:cxn>
                  <a:cxn ang="0">
                    <a:pos x="192" y="138"/>
                  </a:cxn>
                  <a:cxn ang="0">
                    <a:pos x="200" y="122"/>
                  </a:cxn>
                  <a:cxn ang="0">
                    <a:pos x="206" y="104"/>
                  </a:cxn>
                  <a:cxn ang="0">
                    <a:pos x="206" y="86"/>
                  </a:cxn>
                  <a:cxn ang="0">
                    <a:pos x="206" y="66"/>
                  </a:cxn>
                  <a:cxn ang="0">
                    <a:pos x="200" y="50"/>
                  </a:cxn>
                  <a:cxn ang="0">
                    <a:pos x="192" y="34"/>
                  </a:cxn>
                  <a:cxn ang="0">
                    <a:pos x="178" y="20"/>
                  </a:cxn>
                  <a:cxn ang="0">
                    <a:pos x="158" y="10"/>
                  </a:cxn>
                  <a:cxn ang="0">
                    <a:pos x="134" y="2"/>
                  </a:cxn>
                  <a:cxn ang="0">
                    <a:pos x="104" y="0"/>
                  </a:cxn>
                </a:cxnLst>
                <a:rect l="0" t="0" r="r" b="b"/>
                <a:pathLst>
                  <a:path w="206" h="170">
                    <a:moveTo>
                      <a:pt x="104" y="30"/>
                    </a:moveTo>
                    <a:lnTo>
                      <a:pt x="122" y="32"/>
                    </a:lnTo>
                    <a:lnTo>
                      <a:pt x="138" y="40"/>
                    </a:lnTo>
                    <a:lnTo>
                      <a:pt x="148" y="52"/>
                    </a:lnTo>
                    <a:lnTo>
                      <a:pt x="154" y="68"/>
                    </a:lnTo>
                    <a:lnTo>
                      <a:pt x="156" y="86"/>
                    </a:lnTo>
                    <a:lnTo>
                      <a:pt x="154" y="102"/>
                    </a:lnTo>
                    <a:lnTo>
                      <a:pt x="148" y="118"/>
                    </a:lnTo>
                    <a:lnTo>
                      <a:pt x="138" y="130"/>
                    </a:lnTo>
                    <a:lnTo>
                      <a:pt x="122" y="138"/>
                    </a:lnTo>
                    <a:lnTo>
                      <a:pt x="104" y="140"/>
                    </a:lnTo>
                    <a:lnTo>
                      <a:pt x="84" y="138"/>
                    </a:lnTo>
                    <a:lnTo>
                      <a:pt x="68" y="130"/>
                    </a:lnTo>
                    <a:lnTo>
                      <a:pt x="58" y="118"/>
                    </a:lnTo>
                    <a:lnTo>
                      <a:pt x="52" y="102"/>
                    </a:lnTo>
                    <a:lnTo>
                      <a:pt x="50" y="86"/>
                    </a:lnTo>
                    <a:lnTo>
                      <a:pt x="52" y="68"/>
                    </a:lnTo>
                    <a:lnTo>
                      <a:pt x="58" y="52"/>
                    </a:lnTo>
                    <a:lnTo>
                      <a:pt x="68" y="40"/>
                    </a:lnTo>
                    <a:lnTo>
                      <a:pt x="84" y="32"/>
                    </a:lnTo>
                    <a:lnTo>
                      <a:pt x="104" y="30"/>
                    </a:lnTo>
                    <a:close/>
                    <a:moveTo>
                      <a:pt x="104" y="0"/>
                    </a:moveTo>
                    <a:lnTo>
                      <a:pt x="72" y="2"/>
                    </a:lnTo>
                    <a:lnTo>
                      <a:pt x="48" y="10"/>
                    </a:lnTo>
                    <a:lnTo>
                      <a:pt x="28" y="20"/>
                    </a:lnTo>
                    <a:lnTo>
                      <a:pt x="14" y="34"/>
                    </a:lnTo>
                    <a:lnTo>
                      <a:pt x="6" y="50"/>
                    </a:lnTo>
                    <a:lnTo>
                      <a:pt x="0" y="66"/>
                    </a:lnTo>
                    <a:lnTo>
                      <a:pt x="0" y="86"/>
                    </a:lnTo>
                    <a:lnTo>
                      <a:pt x="0" y="104"/>
                    </a:lnTo>
                    <a:lnTo>
                      <a:pt x="6" y="122"/>
                    </a:lnTo>
                    <a:lnTo>
                      <a:pt x="14" y="138"/>
                    </a:lnTo>
                    <a:lnTo>
                      <a:pt x="28" y="150"/>
                    </a:lnTo>
                    <a:lnTo>
                      <a:pt x="48" y="162"/>
                    </a:lnTo>
                    <a:lnTo>
                      <a:pt x="72" y="168"/>
                    </a:lnTo>
                    <a:lnTo>
                      <a:pt x="104" y="170"/>
                    </a:lnTo>
                    <a:lnTo>
                      <a:pt x="134" y="168"/>
                    </a:lnTo>
                    <a:lnTo>
                      <a:pt x="158" y="162"/>
                    </a:lnTo>
                    <a:lnTo>
                      <a:pt x="178" y="150"/>
                    </a:lnTo>
                    <a:lnTo>
                      <a:pt x="192" y="138"/>
                    </a:lnTo>
                    <a:lnTo>
                      <a:pt x="200" y="122"/>
                    </a:lnTo>
                    <a:lnTo>
                      <a:pt x="206" y="104"/>
                    </a:lnTo>
                    <a:lnTo>
                      <a:pt x="206" y="86"/>
                    </a:lnTo>
                    <a:lnTo>
                      <a:pt x="206" y="66"/>
                    </a:lnTo>
                    <a:lnTo>
                      <a:pt x="200" y="50"/>
                    </a:lnTo>
                    <a:lnTo>
                      <a:pt x="192" y="34"/>
                    </a:lnTo>
                    <a:lnTo>
                      <a:pt x="178" y="20"/>
                    </a:lnTo>
                    <a:lnTo>
                      <a:pt x="158" y="10"/>
                    </a:lnTo>
                    <a:lnTo>
                      <a:pt x="134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8" name="Freeform 16"/>
              <p:cNvSpPr>
                <a:spLocks/>
              </p:cNvSpPr>
              <p:nvPr/>
            </p:nvSpPr>
            <p:spPr bwMode="auto">
              <a:xfrm>
                <a:off x="4826" y="4197"/>
                <a:ext cx="59" cy="3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8" y="164"/>
                  </a:cxn>
                  <a:cxn ang="0">
                    <a:pos x="48" y="88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2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88"/>
                  </a:cxn>
                  <a:cxn ang="0">
                    <a:pos x="190" y="68"/>
                  </a:cxn>
                  <a:cxn ang="0">
                    <a:pos x="198" y="52"/>
                  </a:cxn>
                  <a:cxn ang="0">
                    <a:pos x="208" y="40"/>
                  </a:cxn>
                  <a:cxn ang="0">
                    <a:pos x="222" y="34"/>
                  </a:cxn>
                  <a:cxn ang="0">
                    <a:pos x="236" y="32"/>
                  </a:cxn>
                  <a:cxn ang="0">
                    <a:pos x="250" y="34"/>
                  </a:cxn>
                  <a:cxn ang="0">
                    <a:pos x="262" y="38"/>
                  </a:cxn>
                  <a:cxn ang="0">
                    <a:pos x="270" y="46"/>
                  </a:cxn>
                  <a:cxn ang="0">
                    <a:pos x="276" y="60"/>
                  </a:cxn>
                  <a:cxn ang="0">
                    <a:pos x="278" y="80"/>
                  </a:cxn>
                  <a:cxn ang="0">
                    <a:pos x="278" y="164"/>
                  </a:cxn>
                  <a:cxn ang="0">
                    <a:pos x="326" y="164"/>
                  </a:cxn>
                  <a:cxn ang="0">
                    <a:pos x="326" y="72"/>
                  </a:cxn>
                  <a:cxn ang="0">
                    <a:pos x="322" y="46"/>
                  </a:cxn>
                  <a:cxn ang="0">
                    <a:pos x="314" y="26"/>
                  </a:cxn>
                  <a:cxn ang="0">
                    <a:pos x="300" y="14"/>
                  </a:cxn>
                  <a:cxn ang="0">
                    <a:pos x="284" y="6"/>
                  </a:cxn>
                  <a:cxn ang="0">
                    <a:pos x="266" y="0"/>
                  </a:cxn>
                  <a:cxn ang="0">
                    <a:pos x="250" y="0"/>
                  </a:cxn>
                  <a:cxn ang="0">
                    <a:pos x="232" y="2"/>
                  </a:cxn>
                  <a:cxn ang="0">
                    <a:pos x="212" y="8"/>
                  </a:cxn>
                  <a:cxn ang="0">
                    <a:pos x="196" y="18"/>
                  </a:cxn>
                  <a:cxn ang="0">
                    <a:pos x="180" y="34"/>
                  </a:cxn>
                  <a:cxn ang="0">
                    <a:pos x="164" y="16"/>
                  </a:cxn>
                  <a:cxn ang="0">
                    <a:pos x="142" y="4"/>
                  </a:cxn>
                  <a:cxn ang="0">
                    <a:pos x="114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6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6"/>
                  </a:cxn>
                  <a:cxn ang="0">
                    <a:pos x="0" y="44"/>
                  </a:cxn>
                  <a:cxn ang="0">
                    <a:pos x="0" y="164"/>
                  </a:cxn>
                </a:cxnLst>
                <a:rect l="0" t="0" r="r" b="b"/>
                <a:pathLst>
                  <a:path w="326" h="164">
                    <a:moveTo>
                      <a:pt x="0" y="164"/>
                    </a:moveTo>
                    <a:lnTo>
                      <a:pt x="48" y="164"/>
                    </a:lnTo>
                    <a:lnTo>
                      <a:pt x="48" y="88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2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88"/>
                    </a:lnTo>
                    <a:lnTo>
                      <a:pt x="190" y="68"/>
                    </a:lnTo>
                    <a:lnTo>
                      <a:pt x="198" y="52"/>
                    </a:lnTo>
                    <a:lnTo>
                      <a:pt x="208" y="40"/>
                    </a:lnTo>
                    <a:lnTo>
                      <a:pt x="222" y="34"/>
                    </a:lnTo>
                    <a:lnTo>
                      <a:pt x="236" y="32"/>
                    </a:lnTo>
                    <a:lnTo>
                      <a:pt x="250" y="34"/>
                    </a:lnTo>
                    <a:lnTo>
                      <a:pt x="262" y="38"/>
                    </a:lnTo>
                    <a:lnTo>
                      <a:pt x="270" y="46"/>
                    </a:lnTo>
                    <a:lnTo>
                      <a:pt x="276" y="60"/>
                    </a:lnTo>
                    <a:lnTo>
                      <a:pt x="278" y="80"/>
                    </a:lnTo>
                    <a:lnTo>
                      <a:pt x="278" y="164"/>
                    </a:lnTo>
                    <a:lnTo>
                      <a:pt x="326" y="164"/>
                    </a:lnTo>
                    <a:lnTo>
                      <a:pt x="326" y="72"/>
                    </a:lnTo>
                    <a:lnTo>
                      <a:pt x="322" y="46"/>
                    </a:lnTo>
                    <a:lnTo>
                      <a:pt x="314" y="26"/>
                    </a:lnTo>
                    <a:lnTo>
                      <a:pt x="300" y="14"/>
                    </a:lnTo>
                    <a:lnTo>
                      <a:pt x="284" y="6"/>
                    </a:lnTo>
                    <a:lnTo>
                      <a:pt x="266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2" y="8"/>
                    </a:lnTo>
                    <a:lnTo>
                      <a:pt x="196" y="18"/>
                    </a:lnTo>
                    <a:lnTo>
                      <a:pt x="180" y="34"/>
                    </a:lnTo>
                    <a:lnTo>
                      <a:pt x="164" y="16"/>
                    </a:lnTo>
                    <a:lnTo>
                      <a:pt x="142" y="4"/>
                    </a:lnTo>
                    <a:lnTo>
                      <a:pt x="114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6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6"/>
                    </a:lnTo>
                    <a:lnTo>
                      <a:pt x="0" y="4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9" name="Freeform 17"/>
              <p:cNvSpPr>
                <a:spLocks/>
              </p:cNvSpPr>
              <p:nvPr/>
            </p:nvSpPr>
            <p:spPr bwMode="auto">
              <a:xfrm>
                <a:off x="4896" y="4198"/>
                <a:ext cx="33" cy="3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140" y="0"/>
                  </a:cxn>
                  <a:cxn ang="0">
                    <a:pos x="140" y="76"/>
                  </a:cxn>
                  <a:cxn ang="0">
                    <a:pos x="136" y="98"/>
                  </a:cxn>
                  <a:cxn ang="0">
                    <a:pos x="128" y="112"/>
                  </a:cxn>
                  <a:cxn ang="0">
                    <a:pos x="118" y="124"/>
                  </a:cxn>
                  <a:cxn ang="0">
                    <a:pos x="104" y="130"/>
                  </a:cxn>
                  <a:cxn ang="0">
                    <a:pos x="90" y="132"/>
                  </a:cxn>
                  <a:cxn ang="0">
                    <a:pos x="76" y="132"/>
                  </a:cxn>
                  <a:cxn ang="0">
                    <a:pos x="66" y="126"/>
                  </a:cxn>
                  <a:cxn ang="0">
                    <a:pos x="56" y="118"/>
                  </a:cxn>
                  <a:cxn ang="0">
                    <a:pos x="50" y="104"/>
                  </a:cxn>
                  <a:cxn ang="0">
                    <a:pos x="48" y="84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0" y="98"/>
                  </a:cxn>
                  <a:cxn ang="0">
                    <a:pos x="4" y="120"/>
                  </a:cxn>
                  <a:cxn ang="0">
                    <a:pos x="12" y="138"/>
                  </a:cxn>
                  <a:cxn ang="0">
                    <a:pos x="26" y="150"/>
                  </a:cxn>
                  <a:cxn ang="0">
                    <a:pos x="42" y="158"/>
                  </a:cxn>
                  <a:cxn ang="0">
                    <a:pos x="58" y="164"/>
                  </a:cxn>
                  <a:cxn ang="0">
                    <a:pos x="74" y="164"/>
                  </a:cxn>
                  <a:cxn ang="0">
                    <a:pos x="100" y="162"/>
                  </a:cxn>
                  <a:cxn ang="0">
                    <a:pos x="122" y="150"/>
                  </a:cxn>
                  <a:cxn ang="0">
                    <a:pos x="140" y="132"/>
                  </a:cxn>
                  <a:cxn ang="0">
                    <a:pos x="142" y="132"/>
                  </a:cxn>
                  <a:cxn ang="0">
                    <a:pos x="142" y="146"/>
                  </a:cxn>
                  <a:cxn ang="0">
                    <a:pos x="142" y="158"/>
                  </a:cxn>
                  <a:cxn ang="0">
                    <a:pos x="188" y="158"/>
                  </a:cxn>
                  <a:cxn ang="0">
                    <a:pos x="188" y="142"/>
                  </a:cxn>
                  <a:cxn ang="0">
                    <a:pos x="188" y="122"/>
                  </a:cxn>
                  <a:cxn ang="0">
                    <a:pos x="188" y="0"/>
                  </a:cxn>
                </a:cxnLst>
                <a:rect l="0" t="0" r="r" b="b"/>
                <a:pathLst>
                  <a:path w="188" h="164">
                    <a:moveTo>
                      <a:pt x="188" y="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36" y="98"/>
                    </a:lnTo>
                    <a:lnTo>
                      <a:pt x="128" y="112"/>
                    </a:lnTo>
                    <a:lnTo>
                      <a:pt x="118" y="124"/>
                    </a:lnTo>
                    <a:lnTo>
                      <a:pt x="104" y="130"/>
                    </a:lnTo>
                    <a:lnTo>
                      <a:pt x="90" y="132"/>
                    </a:lnTo>
                    <a:lnTo>
                      <a:pt x="76" y="132"/>
                    </a:lnTo>
                    <a:lnTo>
                      <a:pt x="66" y="126"/>
                    </a:lnTo>
                    <a:lnTo>
                      <a:pt x="56" y="118"/>
                    </a:lnTo>
                    <a:lnTo>
                      <a:pt x="50" y="104"/>
                    </a:lnTo>
                    <a:lnTo>
                      <a:pt x="48" y="84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98"/>
                    </a:lnTo>
                    <a:lnTo>
                      <a:pt x="4" y="120"/>
                    </a:lnTo>
                    <a:lnTo>
                      <a:pt x="12" y="138"/>
                    </a:lnTo>
                    <a:lnTo>
                      <a:pt x="26" y="150"/>
                    </a:lnTo>
                    <a:lnTo>
                      <a:pt x="42" y="158"/>
                    </a:lnTo>
                    <a:lnTo>
                      <a:pt x="58" y="164"/>
                    </a:lnTo>
                    <a:lnTo>
                      <a:pt x="74" y="164"/>
                    </a:lnTo>
                    <a:lnTo>
                      <a:pt x="100" y="162"/>
                    </a:lnTo>
                    <a:lnTo>
                      <a:pt x="122" y="150"/>
                    </a:lnTo>
                    <a:lnTo>
                      <a:pt x="140" y="132"/>
                    </a:lnTo>
                    <a:lnTo>
                      <a:pt x="142" y="132"/>
                    </a:lnTo>
                    <a:lnTo>
                      <a:pt x="142" y="146"/>
                    </a:lnTo>
                    <a:lnTo>
                      <a:pt x="142" y="158"/>
                    </a:lnTo>
                    <a:lnTo>
                      <a:pt x="188" y="158"/>
                    </a:lnTo>
                    <a:lnTo>
                      <a:pt x="188" y="142"/>
                    </a:lnTo>
                    <a:lnTo>
                      <a:pt x="188" y="12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" name="Freeform 18"/>
              <p:cNvSpPr>
                <a:spLocks/>
              </p:cNvSpPr>
              <p:nvPr/>
            </p:nvSpPr>
            <p:spPr bwMode="auto">
              <a:xfrm>
                <a:off x="4937" y="4197"/>
                <a:ext cx="34" cy="3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8" y="164"/>
                  </a:cxn>
                  <a:cxn ang="0">
                    <a:pos x="48" y="88"/>
                  </a:cxn>
                  <a:cxn ang="0">
                    <a:pos x="52" y="68"/>
                  </a:cxn>
                  <a:cxn ang="0">
                    <a:pos x="58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2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66"/>
                  </a:cxn>
                  <a:cxn ang="0">
                    <a:pos x="184" y="44"/>
                  </a:cxn>
                  <a:cxn ang="0">
                    <a:pos x="174" y="26"/>
                  </a:cxn>
                  <a:cxn ang="0">
                    <a:pos x="162" y="14"/>
                  </a:cxn>
                  <a:cxn ang="0">
                    <a:pos x="146" y="6"/>
                  </a:cxn>
                  <a:cxn ang="0">
                    <a:pos x="130" y="2"/>
                  </a:cxn>
                  <a:cxn ang="0">
                    <a:pos x="114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8" y="32"/>
                  </a:cxn>
                  <a:cxn ang="0">
                    <a:pos x="46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164"/>
                  </a:cxn>
                </a:cxnLst>
                <a:rect l="0" t="0" r="r" b="b"/>
                <a:pathLst>
                  <a:path w="188" h="164">
                    <a:moveTo>
                      <a:pt x="0" y="164"/>
                    </a:moveTo>
                    <a:lnTo>
                      <a:pt x="48" y="164"/>
                    </a:lnTo>
                    <a:lnTo>
                      <a:pt x="48" y="88"/>
                    </a:lnTo>
                    <a:lnTo>
                      <a:pt x="52" y="68"/>
                    </a:lnTo>
                    <a:lnTo>
                      <a:pt x="58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2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66"/>
                    </a:lnTo>
                    <a:lnTo>
                      <a:pt x="184" y="44"/>
                    </a:lnTo>
                    <a:lnTo>
                      <a:pt x="174" y="26"/>
                    </a:lnTo>
                    <a:lnTo>
                      <a:pt x="162" y="14"/>
                    </a:lnTo>
                    <a:lnTo>
                      <a:pt x="146" y="6"/>
                    </a:lnTo>
                    <a:lnTo>
                      <a:pt x="130" y="2"/>
                    </a:lnTo>
                    <a:lnTo>
                      <a:pt x="114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1" name="Freeform 19"/>
              <p:cNvSpPr>
                <a:spLocks noEditPoints="1"/>
              </p:cNvSpPr>
              <p:nvPr/>
            </p:nvSpPr>
            <p:spPr bwMode="auto">
              <a:xfrm>
                <a:off x="4978" y="4183"/>
                <a:ext cx="11" cy="44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2" y="228"/>
                  </a:cxn>
                  <a:cxn ang="0">
                    <a:pos x="50" y="228"/>
                  </a:cxn>
                  <a:cxn ang="0">
                    <a:pos x="50" y="70"/>
                  </a:cxn>
                  <a:cxn ang="0">
                    <a:pos x="2" y="70"/>
                  </a:cxn>
                  <a:cxn ang="0">
                    <a:pos x="0" y="38"/>
                  </a:cxn>
                  <a:cxn ang="0">
                    <a:pos x="52" y="38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52" h="228">
                    <a:moveTo>
                      <a:pt x="2" y="70"/>
                    </a:moveTo>
                    <a:lnTo>
                      <a:pt x="2" y="228"/>
                    </a:lnTo>
                    <a:lnTo>
                      <a:pt x="50" y="228"/>
                    </a:lnTo>
                    <a:lnTo>
                      <a:pt x="50" y="70"/>
                    </a:lnTo>
                    <a:lnTo>
                      <a:pt x="2" y="70"/>
                    </a:lnTo>
                    <a:close/>
                    <a:moveTo>
                      <a:pt x="0" y="38"/>
                    </a:move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>
                <a:off x="4993" y="4197"/>
                <a:ext cx="34" cy="31"/>
              </a:xfrm>
              <a:custGeom>
                <a:avLst/>
                <a:gdLst/>
                <a:ahLst/>
                <a:cxnLst>
                  <a:cxn ang="0">
                    <a:pos x="186" y="62"/>
                  </a:cxn>
                  <a:cxn ang="0">
                    <a:pos x="182" y="42"/>
                  </a:cxn>
                  <a:cxn ang="0">
                    <a:pos x="170" y="26"/>
                  </a:cxn>
                  <a:cxn ang="0">
                    <a:pos x="154" y="12"/>
                  </a:cxn>
                  <a:cxn ang="0">
                    <a:pos x="128" y="2"/>
                  </a:cxn>
                  <a:cxn ang="0">
                    <a:pos x="96" y="0"/>
                  </a:cxn>
                  <a:cxn ang="0">
                    <a:pos x="64" y="4"/>
                  </a:cxn>
                  <a:cxn ang="0">
                    <a:pos x="38" y="14"/>
                  </a:cxn>
                  <a:cxn ang="0">
                    <a:pos x="18" y="32"/>
                  </a:cxn>
                  <a:cxn ang="0">
                    <a:pos x="4" y="54"/>
                  </a:cxn>
                  <a:cxn ang="0">
                    <a:pos x="0" y="86"/>
                  </a:cxn>
                  <a:cxn ang="0">
                    <a:pos x="4" y="116"/>
                  </a:cxn>
                  <a:cxn ang="0">
                    <a:pos x="16" y="140"/>
                  </a:cxn>
                  <a:cxn ang="0">
                    <a:pos x="36" y="156"/>
                  </a:cxn>
                  <a:cxn ang="0">
                    <a:pos x="64" y="168"/>
                  </a:cxn>
                  <a:cxn ang="0">
                    <a:pos x="96" y="170"/>
                  </a:cxn>
                  <a:cxn ang="0">
                    <a:pos x="124" y="168"/>
                  </a:cxn>
                  <a:cxn ang="0">
                    <a:pos x="148" y="162"/>
                  </a:cxn>
                  <a:cxn ang="0">
                    <a:pos x="168" y="150"/>
                  </a:cxn>
                  <a:cxn ang="0">
                    <a:pos x="182" y="132"/>
                  </a:cxn>
                  <a:cxn ang="0">
                    <a:pos x="186" y="110"/>
                  </a:cxn>
                  <a:cxn ang="0">
                    <a:pos x="136" y="110"/>
                  </a:cxn>
                  <a:cxn ang="0">
                    <a:pos x="132" y="124"/>
                  </a:cxn>
                  <a:cxn ang="0">
                    <a:pos x="124" y="134"/>
                  </a:cxn>
                  <a:cxn ang="0">
                    <a:pos x="112" y="140"/>
                  </a:cxn>
                  <a:cxn ang="0">
                    <a:pos x="96" y="142"/>
                  </a:cxn>
                  <a:cxn ang="0">
                    <a:pos x="78" y="140"/>
                  </a:cxn>
                  <a:cxn ang="0">
                    <a:pos x="66" y="132"/>
                  </a:cxn>
                  <a:cxn ang="0">
                    <a:pos x="56" y="120"/>
                  </a:cxn>
                  <a:cxn ang="0">
                    <a:pos x="52" y="104"/>
                  </a:cxn>
                  <a:cxn ang="0">
                    <a:pos x="50" y="86"/>
                  </a:cxn>
                  <a:cxn ang="0">
                    <a:pos x="52" y="64"/>
                  </a:cxn>
                  <a:cxn ang="0">
                    <a:pos x="60" y="48"/>
                  </a:cxn>
                  <a:cxn ang="0">
                    <a:pos x="70" y="38"/>
                  </a:cxn>
                  <a:cxn ang="0">
                    <a:pos x="82" y="30"/>
                  </a:cxn>
                  <a:cxn ang="0">
                    <a:pos x="96" y="28"/>
                  </a:cxn>
                  <a:cxn ang="0">
                    <a:pos x="116" y="32"/>
                  </a:cxn>
                  <a:cxn ang="0">
                    <a:pos x="130" y="44"/>
                  </a:cxn>
                  <a:cxn ang="0">
                    <a:pos x="136" y="62"/>
                  </a:cxn>
                  <a:cxn ang="0">
                    <a:pos x="186" y="62"/>
                  </a:cxn>
                </a:cxnLst>
                <a:rect l="0" t="0" r="r" b="b"/>
                <a:pathLst>
                  <a:path w="186" h="170">
                    <a:moveTo>
                      <a:pt x="186" y="62"/>
                    </a:moveTo>
                    <a:lnTo>
                      <a:pt x="182" y="42"/>
                    </a:lnTo>
                    <a:lnTo>
                      <a:pt x="170" y="26"/>
                    </a:lnTo>
                    <a:lnTo>
                      <a:pt x="154" y="12"/>
                    </a:lnTo>
                    <a:lnTo>
                      <a:pt x="128" y="2"/>
                    </a:lnTo>
                    <a:lnTo>
                      <a:pt x="96" y="0"/>
                    </a:lnTo>
                    <a:lnTo>
                      <a:pt x="64" y="4"/>
                    </a:lnTo>
                    <a:lnTo>
                      <a:pt x="38" y="14"/>
                    </a:lnTo>
                    <a:lnTo>
                      <a:pt x="18" y="32"/>
                    </a:lnTo>
                    <a:lnTo>
                      <a:pt x="4" y="54"/>
                    </a:lnTo>
                    <a:lnTo>
                      <a:pt x="0" y="86"/>
                    </a:lnTo>
                    <a:lnTo>
                      <a:pt x="4" y="116"/>
                    </a:lnTo>
                    <a:lnTo>
                      <a:pt x="16" y="140"/>
                    </a:lnTo>
                    <a:lnTo>
                      <a:pt x="36" y="156"/>
                    </a:lnTo>
                    <a:lnTo>
                      <a:pt x="64" y="168"/>
                    </a:lnTo>
                    <a:lnTo>
                      <a:pt x="96" y="170"/>
                    </a:lnTo>
                    <a:lnTo>
                      <a:pt x="124" y="168"/>
                    </a:lnTo>
                    <a:lnTo>
                      <a:pt x="148" y="162"/>
                    </a:lnTo>
                    <a:lnTo>
                      <a:pt x="168" y="150"/>
                    </a:lnTo>
                    <a:lnTo>
                      <a:pt x="182" y="132"/>
                    </a:lnTo>
                    <a:lnTo>
                      <a:pt x="186" y="110"/>
                    </a:lnTo>
                    <a:lnTo>
                      <a:pt x="136" y="110"/>
                    </a:lnTo>
                    <a:lnTo>
                      <a:pt x="132" y="124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96" y="142"/>
                    </a:lnTo>
                    <a:lnTo>
                      <a:pt x="78" y="140"/>
                    </a:lnTo>
                    <a:lnTo>
                      <a:pt x="66" y="132"/>
                    </a:lnTo>
                    <a:lnTo>
                      <a:pt x="56" y="120"/>
                    </a:lnTo>
                    <a:lnTo>
                      <a:pt x="52" y="104"/>
                    </a:lnTo>
                    <a:lnTo>
                      <a:pt x="50" y="86"/>
                    </a:lnTo>
                    <a:lnTo>
                      <a:pt x="52" y="64"/>
                    </a:lnTo>
                    <a:lnTo>
                      <a:pt x="60" y="48"/>
                    </a:lnTo>
                    <a:lnTo>
                      <a:pt x="70" y="38"/>
                    </a:lnTo>
                    <a:lnTo>
                      <a:pt x="82" y="30"/>
                    </a:lnTo>
                    <a:lnTo>
                      <a:pt x="96" y="28"/>
                    </a:lnTo>
                    <a:lnTo>
                      <a:pt x="116" y="32"/>
                    </a:lnTo>
                    <a:lnTo>
                      <a:pt x="130" y="44"/>
                    </a:lnTo>
                    <a:lnTo>
                      <a:pt x="136" y="62"/>
                    </a:lnTo>
                    <a:lnTo>
                      <a:pt x="186" y="6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3" name="Freeform 21"/>
              <p:cNvSpPr>
                <a:spLocks noEditPoints="1"/>
              </p:cNvSpPr>
              <p:nvPr/>
            </p:nvSpPr>
            <p:spPr bwMode="auto">
              <a:xfrm>
                <a:off x="5034" y="4197"/>
                <a:ext cx="34" cy="31"/>
              </a:xfrm>
              <a:custGeom>
                <a:avLst/>
                <a:gdLst/>
                <a:ahLst/>
                <a:cxnLst>
                  <a:cxn ang="0">
                    <a:pos x="194" y="68"/>
                  </a:cxn>
                  <a:cxn ang="0">
                    <a:pos x="190" y="44"/>
                  </a:cxn>
                  <a:cxn ang="0">
                    <a:pos x="180" y="26"/>
                  </a:cxn>
                  <a:cxn ang="0">
                    <a:pos x="166" y="14"/>
                  </a:cxn>
                  <a:cxn ang="0">
                    <a:pos x="146" y="6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82" y="0"/>
                  </a:cxn>
                  <a:cxn ang="0">
                    <a:pos x="62" y="4"/>
                  </a:cxn>
                  <a:cxn ang="0">
                    <a:pos x="44" y="10"/>
                  </a:cxn>
                  <a:cxn ang="0">
                    <a:pos x="30" y="20"/>
                  </a:cxn>
                  <a:cxn ang="0">
                    <a:pos x="18" y="32"/>
                  </a:cxn>
                  <a:cxn ang="0">
                    <a:pos x="14" y="50"/>
                  </a:cxn>
                  <a:cxn ang="0">
                    <a:pos x="64" y="50"/>
                  </a:cxn>
                  <a:cxn ang="0">
                    <a:pos x="70" y="40"/>
                  </a:cxn>
                  <a:cxn ang="0">
                    <a:pos x="82" y="32"/>
                  </a:cxn>
                  <a:cxn ang="0">
                    <a:pos x="102" y="28"/>
                  </a:cxn>
                  <a:cxn ang="0">
                    <a:pos x="120" y="30"/>
                  </a:cxn>
                  <a:cxn ang="0">
                    <a:pos x="134" y="36"/>
                  </a:cxn>
                  <a:cxn ang="0">
                    <a:pos x="142" y="46"/>
                  </a:cxn>
                  <a:cxn ang="0">
                    <a:pos x="146" y="64"/>
                  </a:cxn>
                  <a:cxn ang="0">
                    <a:pos x="108" y="64"/>
                  </a:cxn>
                  <a:cxn ang="0">
                    <a:pos x="78" y="64"/>
                  </a:cxn>
                  <a:cxn ang="0">
                    <a:pos x="52" y="68"/>
                  </a:cxn>
                  <a:cxn ang="0">
                    <a:pos x="30" y="74"/>
                  </a:cxn>
                  <a:cxn ang="0">
                    <a:pos x="14" y="84"/>
                  </a:cxn>
                  <a:cxn ang="0">
                    <a:pos x="4" y="100"/>
                  </a:cxn>
                  <a:cxn ang="0">
                    <a:pos x="0" y="122"/>
                  </a:cxn>
                  <a:cxn ang="0">
                    <a:pos x="2" y="136"/>
                  </a:cxn>
                  <a:cxn ang="0">
                    <a:pos x="10" y="150"/>
                  </a:cxn>
                  <a:cxn ang="0">
                    <a:pos x="24" y="160"/>
                  </a:cxn>
                  <a:cxn ang="0">
                    <a:pos x="46" y="168"/>
                  </a:cxn>
                  <a:cxn ang="0">
                    <a:pos x="74" y="170"/>
                  </a:cxn>
                  <a:cxn ang="0">
                    <a:pos x="104" y="168"/>
                  </a:cxn>
                  <a:cxn ang="0">
                    <a:pos x="128" y="158"/>
                  </a:cxn>
                  <a:cxn ang="0">
                    <a:pos x="150" y="142"/>
                  </a:cxn>
                  <a:cxn ang="0">
                    <a:pos x="150" y="154"/>
                  </a:cxn>
                  <a:cxn ang="0">
                    <a:pos x="152" y="164"/>
                  </a:cxn>
                  <a:cxn ang="0">
                    <a:pos x="196" y="164"/>
                  </a:cxn>
                  <a:cxn ang="0">
                    <a:pos x="194" y="150"/>
                  </a:cxn>
                  <a:cxn ang="0">
                    <a:pos x="194" y="134"/>
                  </a:cxn>
                  <a:cxn ang="0">
                    <a:pos x="194" y="68"/>
                  </a:cxn>
                  <a:cxn ang="0">
                    <a:pos x="146" y="92"/>
                  </a:cxn>
                  <a:cxn ang="0">
                    <a:pos x="142" y="112"/>
                  </a:cxn>
                  <a:cxn ang="0">
                    <a:pos x="132" y="126"/>
                  </a:cxn>
                  <a:cxn ang="0">
                    <a:pos x="118" y="136"/>
                  </a:cxn>
                  <a:cxn ang="0">
                    <a:pos x="102" y="142"/>
                  </a:cxn>
                  <a:cxn ang="0">
                    <a:pos x="86" y="144"/>
                  </a:cxn>
                  <a:cxn ang="0">
                    <a:pos x="68" y="142"/>
                  </a:cxn>
                  <a:cxn ang="0">
                    <a:pos x="58" y="136"/>
                  </a:cxn>
                  <a:cxn ang="0">
                    <a:pos x="52" y="128"/>
                  </a:cxn>
                  <a:cxn ang="0">
                    <a:pos x="50" y="118"/>
                  </a:cxn>
                  <a:cxn ang="0">
                    <a:pos x="54" y="106"/>
                  </a:cxn>
                  <a:cxn ang="0">
                    <a:pos x="64" y="98"/>
                  </a:cxn>
                  <a:cxn ang="0">
                    <a:pos x="82" y="94"/>
                  </a:cxn>
                  <a:cxn ang="0">
                    <a:pos x="106" y="92"/>
                  </a:cxn>
                  <a:cxn ang="0">
                    <a:pos x="146" y="92"/>
                  </a:cxn>
                </a:cxnLst>
                <a:rect l="0" t="0" r="r" b="b"/>
                <a:pathLst>
                  <a:path w="196" h="170">
                    <a:moveTo>
                      <a:pt x="194" y="68"/>
                    </a:moveTo>
                    <a:lnTo>
                      <a:pt x="190" y="44"/>
                    </a:lnTo>
                    <a:lnTo>
                      <a:pt x="180" y="26"/>
                    </a:lnTo>
                    <a:lnTo>
                      <a:pt x="166" y="14"/>
                    </a:lnTo>
                    <a:lnTo>
                      <a:pt x="146" y="6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82" y="0"/>
                    </a:lnTo>
                    <a:lnTo>
                      <a:pt x="62" y="4"/>
                    </a:lnTo>
                    <a:lnTo>
                      <a:pt x="44" y="10"/>
                    </a:lnTo>
                    <a:lnTo>
                      <a:pt x="30" y="20"/>
                    </a:lnTo>
                    <a:lnTo>
                      <a:pt x="18" y="32"/>
                    </a:lnTo>
                    <a:lnTo>
                      <a:pt x="14" y="50"/>
                    </a:lnTo>
                    <a:lnTo>
                      <a:pt x="64" y="50"/>
                    </a:lnTo>
                    <a:lnTo>
                      <a:pt x="70" y="40"/>
                    </a:lnTo>
                    <a:lnTo>
                      <a:pt x="82" y="32"/>
                    </a:lnTo>
                    <a:lnTo>
                      <a:pt x="102" y="28"/>
                    </a:lnTo>
                    <a:lnTo>
                      <a:pt x="120" y="30"/>
                    </a:lnTo>
                    <a:lnTo>
                      <a:pt x="134" y="36"/>
                    </a:lnTo>
                    <a:lnTo>
                      <a:pt x="142" y="46"/>
                    </a:lnTo>
                    <a:lnTo>
                      <a:pt x="146" y="64"/>
                    </a:lnTo>
                    <a:lnTo>
                      <a:pt x="108" y="64"/>
                    </a:lnTo>
                    <a:lnTo>
                      <a:pt x="78" y="64"/>
                    </a:lnTo>
                    <a:lnTo>
                      <a:pt x="52" y="68"/>
                    </a:lnTo>
                    <a:lnTo>
                      <a:pt x="30" y="74"/>
                    </a:lnTo>
                    <a:lnTo>
                      <a:pt x="14" y="84"/>
                    </a:lnTo>
                    <a:lnTo>
                      <a:pt x="4" y="100"/>
                    </a:lnTo>
                    <a:lnTo>
                      <a:pt x="0" y="122"/>
                    </a:lnTo>
                    <a:lnTo>
                      <a:pt x="2" y="136"/>
                    </a:lnTo>
                    <a:lnTo>
                      <a:pt x="10" y="150"/>
                    </a:lnTo>
                    <a:lnTo>
                      <a:pt x="24" y="160"/>
                    </a:lnTo>
                    <a:lnTo>
                      <a:pt x="46" y="168"/>
                    </a:lnTo>
                    <a:lnTo>
                      <a:pt x="74" y="170"/>
                    </a:lnTo>
                    <a:lnTo>
                      <a:pt x="104" y="168"/>
                    </a:lnTo>
                    <a:lnTo>
                      <a:pt x="128" y="158"/>
                    </a:lnTo>
                    <a:lnTo>
                      <a:pt x="150" y="142"/>
                    </a:lnTo>
                    <a:lnTo>
                      <a:pt x="150" y="154"/>
                    </a:lnTo>
                    <a:lnTo>
                      <a:pt x="152" y="164"/>
                    </a:lnTo>
                    <a:lnTo>
                      <a:pt x="196" y="164"/>
                    </a:lnTo>
                    <a:lnTo>
                      <a:pt x="194" y="150"/>
                    </a:lnTo>
                    <a:lnTo>
                      <a:pt x="194" y="134"/>
                    </a:lnTo>
                    <a:lnTo>
                      <a:pt x="194" y="68"/>
                    </a:lnTo>
                    <a:close/>
                    <a:moveTo>
                      <a:pt x="146" y="92"/>
                    </a:moveTo>
                    <a:lnTo>
                      <a:pt x="142" y="112"/>
                    </a:lnTo>
                    <a:lnTo>
                      <a:pt x="132" y="126"/>
                    </a:lnTo>
                    <a:lnTo>
                      <a:pt x="118" y="136"/>
                    </a:lnTo>
                    <a:lnTo>
                      <a:pt x="102" y="142"/>
                    </a:lnTo>
                    <a:lnTo>
                      <a:pt x="86" y="144"/>
                    </a:lnTo>
                    <a:lnTo>
                      <a:pt x="68" y="142"/>
                    </a:lnTo>
                    <a:lnTo>
                      <a:pt x="58" y="136"/>
                    </a:lnTo>
                    <a:lnTo>
                      <a:pt x="52" y="128"/>
                    </a:lnTo>
                    <a:lnTo>
                      <a:pt x="50" y="118"/>
                    </a:lnTo>
                    <a:lnTo>
                      <a:pt x="54" y="106"/>
                    </a:lnTo>
                    <a:lnTo>
                      <a:pt x="64" y="98"/>
                    </a:lnTo>
                    <a:lnTo>
                      <a:pt x="82" y="94"/>
                    </a:lnTo>
                    <a:lnTo>
                      <a:pt x="106" y="92"/>
                    </a:lnTo>
                    <a:lnTo>
                      <a:pt x="146" y="9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4" name="Freeform 22"/>
              <p:cNvSpPr>
                <a:spLocks/>
              </p:cNvSpPr>
              <p:nvPr/>
            </p:nvSpPr>
            <p:spPr bwMode="auto">
              <a:xfrm>
                <a:off x="5075" y="4198"/>
                <a:ext cx="34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0"/>
                  </a:cxn>
                  <a:cxn ang="0">
                    <a:pos x="110" y="30"/>
                  </a:cxn>
                  <a:cxn ang="0">
                    <a:pos x="110" y="30"/>
                  </a:cxn>
                  <a:cxn ang="0">
                    <a:pos x="0" y="120"/>
                  </a:cxn>
                  <a:cxn ang="0">
                    <a:pos x="0" y="158"/>
                  </a:cxn>
                  <a:cxn ang="0">
                    <a:pos x="180" y="158"/>
                  </a:cxn>
                  <a:cxn ang="0">
                    <a:pos x="180" y="126"/>
                  </a:cxn>
                  <a:cxn ang="0">
                    <a:pos x="62" y="126"/>
                  </a:cxn>
                  <a:cxn ang="0">
                    <a:pos x="62" y="126"/>
                  </a:cxn>
                  <a:cxn ang="0">
                    <a:pos x="172" y="40"/>
                  </a:cxn>
                  <a:cxn ang="0">
                    <a:pos x="172" y="0"/>
                  </a:cxn>
                  <a:cxn ang="0">
                    <a:pos x="6" y="0"/>
                  </a:cxn>
                </a:cxnLst>
                <a:rect l="0" t="0" r="r" b="b"/>
                <a:pathLst>
                  <a:path w="180" h="158">
                    <a:moveTo>
                      <a:pt x="6" y="0"/>
                    </a:moveTo>
                    <a:lnTo>
                      <a:pt x="6" y="30"/>
                    </a:lnTo>
                    <a:lnTo>
                      <a:pt x="110" y="30"/>
                    </a:lnTo>
                    <a:lnTo>
                      <a:pt x="110" y="30"/>
                    </a:lnTo>
                    <a:lnTo>
                      <a:pt x="0" y="120"/>
                    </a:lnTo>
                    <a:lnTo>
                      <a:pt x="0" y="158"/>
                    </a:lnTo>
                    <a:lnTo>
                      <a:pt x="180" y="158"/>
                    </a:lnTo>
                    <a:lnTo>
                      <a:pt x="180" y="126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172" y="40"/>
                    </a:lnTo>
                    <a:lnTo>
                      <a:pt x="17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5" name="Freeform 23"/>
              <p:cNvSpPr>
                <a:spLocks noEditPoints="1"/>
              </p:cNvSpPr>
              <p:nvPr/>
            </p:nvSpPr>
            <p:spPr bwMode="auto">
              <a:xfrm>
                <a:off x="5113" y="4183"/>
                <a:ext cx="11" cy="44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2" y="228"/>
                  </a:cxn>
                  <a:cxn ang="0">
                    <a:pos x="50" y="228"/>
                  </a:cxn>
                  <a:cxn ang="0">
                    <a:pos x="50" y="70"/>
                  </a:cxn>
                  <a:cxn ang="0">
                    <a:pos x="2" y="70"/>
                  </a:cxn>
                  <a:cxn ang="0">
                    <a:pos x="0" y="38"/>
                  </a:cxn>
                  <a:cxn ang="0">
                    <a:pos x="52" y="38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52" h="228">
                    <a:moveTo>
                      <a:pt x="2" y="70"/>
                    </a:moveTo>
                    <a:lnTo>
                      <a:pt x="2" y="228"/>
                    </a:lnTo>
                    <a:lnTo>
                      <a:pt x="50" y="228"/>
                    </a:lnTo>
                    <a:lnTo>
                      <a:pt x="50" y="70"/>
                    </a:lnTo>
                    <a:lnTo>
                      <a:pt x="2" y="70"/>
                    </a:lnTo>
                    <a:close/>
                    <a:moveTo>
                      <a:pt x="0" y="38"/>
                    </a:move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6" name="Freeform 24"/>
              <p:cNvSpPr>
                <a:spLocks noEditPoints="1"/>
              </p:cNvSpPr>
              <p:nvPr/>
            </p:nvSpPr>
            <p:spPr bwMode="auto">
              <a:xfrm>
                <a:off x="5129" y="4197"/>
                <a:ext cx="37" cy="31"/>
              </a:xfrm>
              <a:custGeom>
                <a:avLst/>
                <a:gdLst/>
                <a:ahLst/>
                <a:cxnLst>
                  <a:cxn ang="0">
                    <a:pos x="104" y="30"/>
                  </a:cxn>
                  <a:cxn ang="0">
                    <a:pos x="124" y="32"/>
                  </a:cxn>
                  <a:cxn ang="0">
                    <a:pos x="138" y="40"/>
                  </a:cxn>
                  <a:cxn ang="0">
                    <a:pos x="150" y="52"/>
                  </a:cxn>
                  <a:cxn ang="0">
                    <a:pos x="156" y="68"/>
                  </a:cxn>
                  <a:cxn ang="0">
                    <a:pos x="158" y="86"/>
                  </a:cxn>
                  <a:cxn ang="0">
                    <a:pos x="156" y="102"/>
                  </a:cxn>
                  <a:cxn ang="0">
                    <a:pos x="150" y="118"/>
                  </a:cxn>
                  <a:cxn ang="0">
                    <a:pos x="138" y="130"/>
                  </a:cxn>
                  <a:cxn ang="0">
                    <a:pos x="124" y="138"/>
                  </a:cxn>
                  <a:cxn ang="0">
                    <a:pos x="104" y="140"/>
                  </a:cxn>
                  <a:cxn ang="0">
                    <a:pos x="84" y="138"/>
                  </a:cxn>
                  <a:cxn ang="0">
                    <a:pos x="70" y="130"/>
                  </a:cxn>
                  <a:cxn ang="0">
                    <a:pos x="60" y="118"/>
                  </a:cxn>
                  <a:cxn ang="0">
                    <a:pos x="52" y="102"/>
                  </a:cxn>
                  <a:cxn ang="0">
                    <a:pos x="50" y="86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2"/>
                  </a:cxn>
                  <a:cxn ang="0">
                    <a:pos x="104" y="30"/>
                  </a:cxn>
                  <a:cxn ang="0">
                    <a:pos x="104" y="0"/>
                  </a:cxn>
                  <a:cxn ang="0">
                    <a:pos x="74" y="2"/>
                  </a:cxn>
                  <a:cxn ang="0">
                    <a:pos x="48" y="10"/>
                  </a:cxn>
                  <a:cxn ang="0">
                    <a:pos x="30" y="20"/>
                  </a:cxn>
                  <a:cxn ang="0">
                    <a:pos x="16" y="34"/>
                  </a:cxn>
                  <a:cxn ang="0">
                    <a:pos x="8" y="50"/>
                  </a:cxn>
                  <a:cxn ang="0">
                    <a:pos x="2" y="66"/>
                  </a:cxn>
                  <a:cxn ang="0">
                    <a:pos x="0" y="86"/>
                  </a:cxn>
                  <a:cxn ang="0">
                    <a:pos x="2" y="104"/>
                  </a:cxn>
                  <a:cxn ang="0">
                    <a:pos x="8" y="122"/>
                  </a:cxn>
                  <a:cxn ang="0">
                    <a:pos x="16" y="138"/>
                  </a:cxn>
                  <a:cxn ang="0">
                    <a:pos x="30" y="150"/>
                  </a:cxn>
                  <a:cxn ang="0">
                    <a:pos x="48" y="162"/>
                  </a:cxn>
                  <a:cxn ang="0">
                    <a:pos x="74" y="168"/>
                  </a:cxn>
                  <a:cxn ang="0">
                    <a:pos x="104" y="170"/>
                  </a:cxn>
                  <a:cxn ang="0">
                    <a:pos x="136" y="168"/>
                  </a:cxn>
                  <a:cxn ang="0">
                    <a:pos x="160" y="162"/>
                  </a:cxn>
                  <a:cxn ang="0">
                    <a:pos x="178" y="150"/>
                  </a:cxn>
                  <a:cxn ang="0">
                    <a:pos x="192" y="138"/>
                  </a:cxn>
                  <a:cxn ang="0">
                    <a:pos x="202" y="122"/>
                  </a:cxn>
                  <a:cxn ang="0">
                    <a:pos x="206" y="104"/>
                  </a:cxn>
                  <a:cxn ang="0">
                    <a:pos x="208" y="86"/>
                  </a:cxn>
                  <a:cxn ang="0">
                    <a:pos x="206" y="66"/>
                  </a:cxn>
                  <a:cxn ang="0">
                    <a:pos x="202" y="50"/>
                  </a:cxn>
                  <a:cxn ang="0">
                    <a:pos x="192" y="34"/>
                  </a:cxn>
                  <a:cxn ang="0">
                    <a:pos x="178" y="20"/>
                  </a:cxn>
                  <a:cxn ang="0">
                    <a:pos x="160" y="10"/>
                  </a:cxn>
                  <a:cxn ang="0">
                    <a:pos x="136" y="2"/>
                  </a:cxn>
                  <a:cxn ang="0">
                    <a:pos x="104" y="0"/>
                  </a:cxn>
                </a:cxnLst>
                <a:rect l="0" t="0" r="r" b="b"/>
                <a:pathLst>
                  <a:path w="208" h="170">
                    <a:moveTo>
                      <a:pt x="104" y="30"/>
                    </a:moveTo>
                    <a:lnTo>
                      <a:pt x="124" y="32"/>
                    </a:lnTo>
                    <a:lnTo>
                      <a:pt x="138" y="40"/>
                    </a:lnTo>
                    <a:lnTo>
                      <a:pt x="150" y="52"/>
                    </a:lnTo>
                    <a:lnTo>
                      <a:pt x="156" y="68"/>
                    </a:lnTo>
                    <a:lnTo>
                      <a:pt x="158" y="86"/>
                    </a:lnTo>
                    <a:lnTo>
                      <a:pt x="156" y="102"/>
                    </a:lnTo>
                    <a:lnTo>
                      <a:pt x="150" y="118"/>
                    </a:lnTo>
                    <a:lnTo>
                      <a:pt x="138" y="130"/>
                    </a:lnTo>
                    <a:lnTo>
                      <a:pt x="124" y="138"/>
                    </a:lnTo>
                    <a:lnTo>
                      <a:pt x="104" y="140"/>
                    </a:lnTo>
                    <a:lnTo>
                      <a:pt x="84" y="138"/>
                    </a:lnTo>
                    <a:lnTo>
                      <a:pt x="70" y="130"/>
                    </a:lnTo>
                    <a:lnTo>
                      <a:pt x="60" y="118"/>
                    </a:lnTo>
                    <a:lnTo>
                      <a:pt x="52" y="102"/>
                    </a:lnTo>
                    <a:lnTo>
                      <a:pt x="50" y="86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2"/>
                    </a:lnTo>
                    <a:lnTo>
                      <a:pt x="104" y="30"/>
                    </a:lnTo>
                    <a:close/>
                    <a:moveTo>
                      <a:pt x="104" y="0"/>
                    </a:moveTo>
                    <a:lnTo>
                      <a:pt x="74" y="2"/>
                    </a:lnTo>
                    <a:lnTo>
                      <a:pt x="48" y="10"/>
                    </a:lnTo>
                    <a:lnTo>
                      <a:pt x="30" y="20"/>
                    </a:lnTo>
                    <a:lnTo>
                      <a:pt x="16" y="34"/>
                    </a:lnTo>
                    <a:lnTo>
                      <a:pt x="8" y="50"/>
                    </a:lnTo>
                    <a:lnTo>
                      <a:pt x="2" y="66"/>
                    </a:lnTo>
                    <a:lnTo>
                      <a:pt x="0" y="86"/>
                    </a:lnTo>
                    <a:lnTo>
                      <a:pt x="2" y="104"/>
                    </a:lnTo>
                    <a:lnTo>
                      <a:pt x="8" y="122"/>
                    </a:lnTo>
                    <a:lnTo>
                      <a:pt x="16" y="138"/>
                    </a:lnTo>
                    <a:lnTo>
                      <a:pt x="30" y="150"/>
                    </a:lnTo>
                    <a:lnTo>
                      <a:pt x="48" y="162"/>
                    </a:lnTo>
                    <a:lnTo>
                      <a:pt x="74" y="168"/>
                    </a:lnTo>
                    <a:lnTo>
                      <a:pt x="104" y="170"/>
                    </a:lnTo>
                    <a:lnTo>
                      <a:pt x="136" y="168"/>
                    </a:lnTo>
                    <a:lnTo>
                      <a:pt x="160" y="162"/>
                    </a:lnTo>
                    <a:lnTo>
                      <a:pt x="178" y="150"/>
                    </a:lnTo>
                    <a:lnTo>
                      <a:pt x="192" y="138"/>
                    </a:lnTo>
                    <a:lnTo>
                      <a:pt x="202" y="122"/>
                    </a:lnTo>
                    <a:lnTo>
                      <a:pt x="206" y="104"/>
                    </a:lnTo>
                    <a:lnTo>
                      <a:pt x="208" y="86"/>
                    </a:lnTo>
                    <a:lnTo>
                      <a:pt x="206" y="66"/>
                    </a:lnTo>
                    <a:lnTo>
                      <a:pt x="202" y="50"/>
                    </a:lnTo>
                    <a:lnTo>
                      <a:pt x="192" y="34"/>
                    </a:lnTo>
                    <a:lnTo>
                      <a:pt x="178" y="20"/>
                    </a:lnTo>
                    <a:lnTo>
                      <a:pt x="160" y="10"/>
                    </a:lnTo>
                    <a:lnTo>
                      <a:pt x="136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5173" y="4197"/>
                <a:ext cx="34" cy="30"/>
              </a:xfrm>
              <a:custGeom>
                <a:avLst/>
                <a:gdLst/>
                <a:ahLst/>
                <a:cxnLst>
                  <a:cxn ang="0">
                    <a:pos x="2" y="164"/>
                  </a:cxn>
                  <a:cxn ang="0">
                    <a:pos x="50" y="164"/>
                  </a:cxn>
                  <a:cxn ang="0">
                    <a:pos x="50" y="88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4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66"/>
                  </a:cxn>
                  <a:cxn ang="0">
                    <a:pos x="184" y="44"/>
                  </a:cxn>
                  <a:cxn ang="0">
                    <a:pos x="176" y="26"/>
                  </a:cxn>
                  <a:cxn ang="0">
                    <a:pos x="162" y="14"/>
                  </a:cxn>
                  <a:cxn ang="0">
                    <a:pos x="146" y="6"/>
                  </a:cxn>
                  <a:cxn ang="0">
                    <a:pos x="130" y="2"/>
                  </a:cxn>
                  <a:cxn ang="0">
                    <a:pos x="116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8" y="32"/>
                  </a:cxn>
                  <a:cxn ang="0">
                    <a:pos x="48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2" y="44"/>
                  </a:cxn>
                  <a:cxn ang="0">
                    <a:pos x="2" y="164"/>
                  </a:cxn>
                </a:cxnLst>
                <a:rect l="0" t="0" r="r" b="b"/>
                <a:pathLst>
                  <a:path w="188" h="164">
                    <a:moveTo>
                      <a:pt x="2" y="164"/>
                    </a:moveTo>
                    <a:lnTo>
                      <a:pt x="50" y="164"/>
                    </a:lnTo>
                    <a:lnTo>
                      <a:pt x="50" y="88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4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66"/>
                    </a:lnTo>
                    <a:lnTo>
                      <a:pt x="184" y="44"/>
                    </a:lnTo>
                    <a:lnTo>
                      <a:pt x="176" y="26"/>
                    </a:lnTo>
                    <a:lnTo>
                      <a:pt x="162" y="14"/>
                    </a:lnTo>
                    <a:lnTo>
                      <a:pt x="146" y="6"/>
                    </a:lnTo>
                    <a:lnTo>
                      <a:pt x="130" y="2"/>
                    </a:lnTo>
                    <a:lnTo>
                      <a:pt x="116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2" y="44"/>
                    </a:lnTo>
                    <a:lnTo>
                      <a:pt x="2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8" name="Freeform 26"/>
              <p:cNvSpPr>
                <a:spLocks noEditPoints="1"/>
              </p:cNvSpPr>
              <p:nvPr/>
            </p:nvSpPr>
            <p:spPr bwMode="auto">
              <a:xfrm>
                <a:off x="5214" y="4197"/>
                <a:ext cx="37" cy="31"/>
              </a:xfrm>
              <a:custGeom>
                <a:avLst/>
                <a:gdLst/>
                <a:ahLst/>
                <a:cxnLst>
                  <a:cxn ang="0">
                    <a:pos x="202" y="96"/>
                  </a:cxn>
                  <a:cxn ang="0">
                    <a:pos x="202" y="86"/>
                  </a:cxn>
                  <a:cxn ang="0">
                    <a:pos x="198" y="60"/>
                  </a:cxn>
                  <a:cxn ang="0">
                    <a:pos x="190" y="40"/>
                  </a:cxn>
                  <a:cxn ang="0">
                    <a:pos x="178" y="24"/>
                  </a:cxn>
                  <a:cxn ang="0">
                    <a:pos x="162" y="12"/>
                  </a:cxn>
                  <a:cxn ang="0">
                    <a:pos x="144" y="6"/>
                  </a:cxn>
                  <a:cxn ang="0">
                    <a:pos x="124" y="2"/>
                  </a:cxn>
                  <a:cxn ang="0">
                    <a:pos x="104" y="0"/>
                  </a:cxn>
                  <a:cxn ang="0">
                    <a:pos x="72" y="2"/>
                  </a:cxn>
                  <a:cxn ang="0">
                    <a:pos x="48" y="10"/>
                  </a:cxn>
                  <a:cxn ang="0">
                    <a:pos x="30" y="20"/>
                  </a:cxn>
                  <a:cxn ang="0">
                    <a:pos x="16" y="34"/>
                  </a:cxn>
                  <a:cxn ang="0">
                    <a:pos x="6" y="50"/>
                  </a:cxn>
                  <a:cxn ang="0">
                    <a:pos x="2" y="66"/>
                  </a:cxn>
                  <a:cxn ang="0">
                    <a:pos x="0" y="86"/>
                  </a:cxn>
                  <a:cxn ang="0">
                    <a:pos x="2" y="104"/>
                  </a:cxn>
                  <a:cxn ang="0">
                    <a:pos x="6" y="122"/>
                  </a:cxn>
                  <a:cxn ang="0">
                    <a:pos x="16" y="138"/>
                  </a:cxn>
                  <a:cxn ang="0">
                    <a:pos x="30" y="150"/>
                  </a:cxn>
                  <a:cxn ang="0">
                    <a:pos x="48" y="162"/>
                  </a:cxn>
                  <a:cxn ang="0">
                    <a:pos x="72" y="168"/>
                  </a:cxn>
                  <a:cxn ang="0">
                    <a:pos x="104" y="170"/>
                  </a:cxn>
                  <a:cxn ang="0">
                    <a:pos x="122" y="170"/>
                  </a:cxn>
                  <a:cxn ang="0">
                    <a:pos x="142" y="166"/>
                  </a:cxn>
                  <a:cxn ang="0">
                    <a:pos x="160" y="162"/>
                  </a:cxn>
                  <a:cxn ang="0">
                    <a:pos x="178" y="152"/>
                  </a:cxn>
                  <a:cxn ang="0">
                    <a:pos x="190" y="140"/>
                  </a:cxn>
                  <a:cxn ang="0">
                    <a:pos x="196" y="122"/>
                  </a:cxn>
                  <a:cxn ang="0">
                    <a:pos x="146" y="122"/>
                  </a:cxn>
                  <a:cxn ang="0">
                    <a:pos x="140" y="132"/>
                  </a:cxn>
                  <a:cxn ang="0">
                    <a:pos x="128" y="138"/>
                  </a:cxn>
                  <a:cxn ang="0">
                    <a:pos x="116" y="142"/>
                  </a:cxn>
                  <a:cxn ang="0">
                    <a:pos x="106" y="142"/>
                  </a:cxn>
                  <a:cxn ang="0">
                    <a:pos x="88" y="140"/>
                  </a:cxn>
                  <a:cxn ang="0">
                    <a:pos x="74" y="136"/>
                  </a:cxn>
                  <a:cxn ang="0">
                    <a:pos x="62" y="126"/>
                  </a:cxn>
                  <a:cxn ang="0">
                    <a:pos x="54" y="114"/>
                  </a:cxn>
                  <a:cxn ang="0">
                    <a:pos x="50" y="96"/>
                  </a:cxn>
                  <a:cxn ang="0">
                    <a:pos x="202" y="96"/>
                  </a:cxn>
                  <a:cxn ang="0">
                    <a:pos x="50" y="68"/>
                  </a:cxn>
                  <a:cxn ang="0">
                    <a:pos x="56" y="50"/>
                  </a:cxn>
                  <a:cxn ang="0">
                    <a:pos x="68" y="38"/>
                  </a:cxn>
                  <a:cxn ang="0">
                    <a:pos x="84" y="30"/>
                  </a:cxn>
                  <a:cxn ang="0">
                    <a:pos x="100" y="28"/>
                  </a:cxn>
                  <a:cxn ang="0">
                    <a:pos x="120" y="30"/>
                  </a:cxn>
                  <a:cxn ang="0">
                    <a:pos x="134" y="38"/>
                  </a:cxn>
                  <a:cxn ang="0">
                    <a:pos x="146" y="50"/>
                  </a:cxn>
                  <a:cxn ang="0">
                    <a:pos x="152" y="68"/>
                  </a:cxn>
                  <a:cxn ang="0">
                    <a:pos x="50" y="68"/>
                  </a:cxn>
                </a:cxnLst>
                <a:rect l="0" t="0" r="r" b="b"/>
                <a:pathLst>
                  <a:path w="202" h="170">
                    <a:moveTo>
                      <a:pt x="202" y="96"/>
                    </a:moveTo>
                    <a:lnTo>
                      <a:pt x="202" y="86"/>
                    </a:lnTo>
                    <a:lnTo>
                      <a:pt x="198" y="60"/>
                    </a:lnTo>
                    <a:lnTo>
                      <a:pt x="190" y="40"/>
                    </a:lnTo>
                    <a:lnTo>
                      <a:pt x="178" y="24"/>
                    </a:lnTo>
                    <a:lnTo>
                      <a:pt x="162" y="12"/>
                    </a:lnTo>
                    <a:lnTo>
                      <a:pt x="144" y="6"/>
                    </a:lnTo>
                    <a:lnTo>
                      <a:pt x="124" y="2"/>
                    </a:lnTo>
                    <a:lnTo>
                      <a:pt x="104" y="0"/>
                    </a:lnTo>
                    <a:lnTo>
                      <a:pt x="72" y="2"/>
                    </a:lnTo>
                    <a:lnTo>
                      <a:pt x="48" y="10"/>
                    </a:lnTo>
                    <a:lnTo>
                      <a:pt x="30" y="20"/>
                    </a:lnTo>
                    <a:lnTo>
                      <a:pt x="16" y="34"/>
                    </a:lnTo>
                    <a:lnTo>
                      <a:pt x="6" y="50"/>
                    </a:lnTo>
                    <a:lnTo>
                      <a:pt x="2" y="66"/>
                    </a:lnTo>
                    <a:lnTo>
                      <a:pt x="0" y="86"/>
                    </a:lnTo>
                    <a:lnTo>
                      <a:pt x="2" y="104"/>
                    </a:lnTo>
                    <a:lnTo>
                      <a:pt x="6" y="122"/>
                    </a:lnTo>
                    <a:lnTo>
                      <a:pt x="16" y="138"/>
                    </a:lnTo>
                    <a:lnTo>
                      <a:pt x="30" y="150"/>
                    </a:lnTo>
                    <a:lnTo>
                      <a:pt x="48" y="162"/>
                    </a:lnTo>
                    <a:lnTo>
                      <a:pt x="72" y="168"/>
                    </a:lnTo>
                    <a:lnTo>
                      <a:pt x="104" y="170"/>
                    </a:lnTo>
                    <a:lnTo>
                      <a:pt x="122" y="170"/>
                    </a:lnTo>
                    <a:lnTo>
                      <a:pt x="142" y="166"/>
                    </a:lnTo>
                    <a:lnTo>
                      <a:pt x="160" y="162"/>
                    </a:lnTo>
                    <a:lnTo>
                      <a:pt x="178" y="152"/>
                    </a:lnTo>
                    <a:lnTo>
                      <a:pt x="190" y="140"/>
                    </a:lnTo>
                    <a:lnTo>
                      <a:pt x="196" y="122"/>
                    </a:lnTo>
                    <a:lnTo>
                      <a:pt x="146" y="122"/>
                    </a:lnTo>
                    <a:lnTo>
                      <a:pt x="140" y="132"/>
                    </a:lnTo>
                    <a:lnTo>
                      <a:pt x="128" y="138"/>
                    </a:lnTo>
                    <a:lnTo>
                      <a:pt x="116" y="142"/>
                    </a:lnTo>
                    <a:lnTo>
                      <a:pt x="106" y="142"/>
                    </a:lnTo>
                    <a:lnTo>
                      <a:pt x="88" y="140"/>
                    </a:lnTo>
                    <a:lnTo>
                      <a:pt x="74" y="136"/>
                    </a:lnTo>
                    <a:lnTo>
                      <a:pt x="62" y="126"/>
                    </a:lnTo>
                    <a:lnTo>
                      <a:pt x="54" y="114"/>
                    </a:lnTo>
                    <a:lnTo>
                      <a:pt x="50" y="96"/>
                    </a:lnTo>
                    <a:lnTo>
                      <a:pt x="202" y="96"/>
                    </a:lnTo>
                    <a:close/>
                    <a:moveTo>
                      <a:pt x="50" y="68"/>
                    </a:moveTo>
                    <a:lnTo>
                      <a:pt x="56" y="50"/>
                    </a:lnTo>
                    <a:lnTo>
                      <a:pt x="68" y="38"/>
                    </a:lnTo>
                    <a:lnTo>
                      <a:pt x="84" y="30"/>
                    </a:lnTo>
                    <a:lnTo>
                      <a:pt x="100" y="28"/>
                    </a:lnTo>
                    <a:lnTo>
                      <a:pt x="120" y="30"/>
                    </a:lnTo>
                    <a:lnTo>
                      <a:pt x="134" y="38"/>
                    </a:lnTo>
                    <a:lnTo>
                      <a:pt x="146" y="50"/>
                    </a:lnTo>
                    <a:lnTo>
                      <a:pt x="152" y="68"/>
                    </a:lnTo>
                    <a:lnTo>
                      <a:pt x="50" y="6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grpSp>
            <p:nvGrpSpPr>
              <p:cNvPr id="14350" name="Group 27"/>
              <p:cNvGrpSpPr>
                <a:grpSpLocks noChangeAspect="1"/>
              </p:cNvGrpSpPr>
              <p:nvPr/>
            </p:nvGrpSpPr>
            <p:grpSpPr bwMode="auto">
              <a:xfrm>
                <a:off x="5277" y="4189"/>
                <a:ext cx="259" cy="39"/>
                <a:chOff x="3602" y="2626"/>
                <a:chExt cx="1436" cy="212"/>
              </a:xfrm>
            </p:grpSpPr>
            <p:sp>
              <p:nvSpPr>
                <p:cNvPr id="20" name="Freeform 28"/>
                <p:cNvSpPr>
                  <a:spLocks noEditPoints="1"/>
                </p:cNvSpPr>
                <p:nvPr/>
              </p:nvSpPr>
              <p:spPr bwMode="auto">
                <a:xfrm>
                  <a:off x="3601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200" y="86"/>
                    </a:cxn>
                    <a:cxn ang="0">
                      <a:pos x="198" y="60"/>
                    </a:cxn>
                    <a:cxn ang="0">
                      <a:pos x="190" y="40"/>
                    </a:cxn>
                    <a:cxn ang="0">
                      <a:pos x="176" y="24"/>
                    </a:cxn>
                    <a:cxn ang="0">
                      <a:pos x="162" y="12"/>
                    </a:cxn>
                    <a:cxn ang="0">
                      <a:pos x="142" y="6"/>
                    </a:cxn>
                    <a:cxn ang="0">
                      <a:pos x="124" y="2"/>
                    </a:cxn>
                    <a:cxn ang="0">
                      <a:pos x="104" y="0"/>
                    </a:cxn>
                    <a:cxn ang="0">
                      <a:pos x="72" y="2"/>
                    </a:cxn>
                    <a:cxn ang="0">
                      <a:pos x="48" y="10"/>
                    </a:cxn>
                    <a:cxn ang="0">
                      <a:pos x="28" y="20"/>
                    </a:cxn>
                    <a:cxn ang="0">
                      <a:pos x="16" y="34"/>
                    </a:cxn>
                    <a:cxn ang="0">
                      <a:pos x="6" y="50"/>
                    </a:cxn>
                    <a:cxn ang="0">
                      <a:pos x="2" y="66"/>
                    </a:cxn>
                    <a:cxn ang="0">
                      <a:pos x="0" y="86"/>
                    </a:cxn>
                    <a:cxn ang="0">
                      <a:pos x="2" y="104"/>
                    </a:cxn>
                    <a:cxn ang="0">
                      <a:pos x="6" y="122"/>
                    </a:cxn>
                    <a:cxn ang="0">
                      <a:pos x="16" y="138"/>
                    </a:cxn>
                    <a:cxn ang="0">
                      <a:pos x="28" y="150"/>
                    </a:cxn>
                    <a:cxn ang="0">
                      <a:pos x="48" y="162"/>
                    </a:cxn>
                    <a:cxn ang="0">
                      <a:pos x="72" y="168"/>
                    </a:cxn>
                    <a:cxn ang="0">
                      <a:pos x="104" y="170"/>
                    </a:cxn>
                    <a:cxn ang="0">
                      <a:pos x="122" y="170"/>
                    </a:cxn>
                    <a:cxn ang="0">
                      <a:pos x="140" y="166"/>
                    </a:cxn>
                    <a:cxn ang="0">
                      <a:pos x="160" y="162"/>
                    </a:cxn>
                    <a:cxn ang="0">
                      <a:pos x="178" y="152"/>
                    </a:cxn>
                    <a:cxn ang="0">
                      <a:pos x="190" y="140"/>
                    </a:cxn>
                    <a:cxn ang="0">
                      <a:pos x="196" y="122"/>
                    </a:cxn>
                    <a:cxn ang="0">
                      <a:pos x="146" y="122"/>
                    </a:cxn>
                    <a:cxn ang="0">
                      <a:pos x="138" y="132"/>
                    </a:cxn>
                    <a:cxn ang="0">
                      <a:pos x="128" y="138"/>
                    </a:cxn>
                    <a:cxn ang="0">
                      <a:pos x="116" y="142"/>
                    </a:cxn>
                    <a:cxn ang="0">
                      <a:pos x="104" y="142"/>
                    </a:cxn>
                    <a:cxn ang="0">
                      <a:pos x="88" y="140"/>
                    </a:cxn>
                    <a:cxn ang="0">
                      <a:pos x="74" y="136"/>
                    </a:cxn>
                    <a:cxn ang="0">
                      <a:pos x="62" y="126"/>
                    </a:cxn>
                    <a:cxn ang="0">
                      <a:pos x="52" y="114"/>
                    </a:cxn>
                    <a:cxn ang="0">
                      <a:pos x="50" y="96"/>
                    </a:cxn>
                    <a:cxn ang="0">
                      <a:pos x="200" y="96"/>
                    </a:cxn>
                    <a:cxn ang="0">
                      <a:pos x="50" y="68"/>
                    </a:cxn>
                    <a:cxn ang="0">
                      <a:pos x="56" y="50"/>
                    </a:cxn>
                    <a:cxn ang="0">
                      <a:pos x="68" y="38"/>
                    </a:cxn>
                    <a:cxn ang="0">
                      <a:pos x="82" y="30"/>
                    </a:cxn>
                    <a:cxn ang="0">
                      <a:pos x="100" y="28"/>
                    </a:cxn>
                    <a:cxn ang="0">
                      <a:pos x="118" y="30"/>
                    </a:cxn>
                    <a:cxn ang="0">
                      <a:pos x="134" y="38"/>
                    </a:cxn>
                    <a:cxn ang="0">
                      <a:pos x="146" y="50"/>
                    </a:cxn>
                    <a:cxn ang="0">
                      <a:pos x="150" y="68"/>
                    </a:cxn>
                    <a:cxn ang="0">
                      <a:pos x="50" y="68"/>
                    </a:cxn>
                  </a:cxnLst>
                  <a:rect l="0" t="0" r="r" b="b"/>
                  <a:pathLst>
                    <a:path w="200" h="170">
                      <a:moveTo>
                        <a:pt x="200" y="96"/>
                      </a:moveTo>
                      <a:lnTo>
                        <a:pt x="200" y="86"/>
                      </a:lnTo>
                      <a:lnTo>
                        <a:pt x="198" y="60"/>
                      </a:lnTo>
                      <a:lnTo>
                        <a:pt x="190" y="40"/>
                      </a:lnTo>
                      <a:lnTo>
                        <a:pt x="176" y="24"/>
                      </a:lnTo>
                      <a:lnTo>
                        <a:pt x="162" y="12"/>
                      </a:lnTo>
                      <a:lnTo>
                        <a:pt x="142" y="6"/>
                      </a:lnTo>
                      <a:lnTo>
                        <a:pt x="124" y="2"/>
                      </a:lnTo>
                      <a:lnTo>
                        <a:pt x="104" y="0"/>
                      </a:lnTo>
                      <a:lnTo>
                        <a:pt x="72" y="2"/>
                      </a:lnTo>
                      <a:lnTo>
                        <a:pt x="48" y="10"/>
                      </a:lnTo>
                      <a:lnTo>
                        <a:pt x="28" y="20"/>
                      </a:lnTo>
                      <a:lnTo>
                        <a:pt x="16" y="34"/>
                      </a:lnTo>
                      <a:lnTo>
                        <a:pt x="6" y="50"/>
                      </a:lnTo>
                      <a:lnTo>
                        <a:pt x="2" y="66"/>
                      </a:lnTo>
                      <a:lnTo>
                        <a:pt x="0" y="86"/>
                      </a:lnTo>
                      <a:lnTo>
                        <a:pt x="2" y="104"/>
                      </a:lnTo>
                      <a:lnTo>
                        <a:pt x="6" y="122"/>
                      </a:lnTo>
                      <a:lnTo>
                        <a:pt x="16" y="138"/>
                      </a:lnTo>
                      <a:lnTo>
                        <a:pt x="28" y="150"/>
                      </a:lnTo>
                      <a:lnTo>
                        <a:pt x="48" y="162"/>
                      </a:lnTo>
                      <a:lnTo>
                        <a:pt x="72" y="168"/>
                      </a:lnTo>
                      <a:lnTo>
                        <a:pt x="104" y="170"/>
                      </a:lnTo>
                      <a:lnTo>
                        <a:pt x="122" y="170"/>
                      </a:lnTo>
                      <a:lnTo>
                        <a:pt x="140" y="166"/>
                      </a:lnTo>
                      <a:lnTo>
                        <a:pt x="160" y="162"/>
                      </a:lnTo>
                      <a:lnTo>
                        <a:pt x="178" y="152"/>
                      </a:lnTo>
                      <a:lnTo>
                        <a:pt x="190" y="140"/>
                      </a:lnTo>
                      <a:lnTo>
                        <a:pt x="196" y="122"/>
                      </a:lnTo>
                      <a:lnTo>
                        <a:pt x="146" y="122"/>
                      </a:lnTo>
                      <a:lnTo>
                        <a:pt x="138" y="132"/>
                      </a:lnTo>
                      <a:lnTo>
                        <a:pt x="128" y="138"/>
                      </a:lnTo>
                      <a:lnTo>
                        <a:pt x="116" y="142"/>
                      </a:lnTo>
                      <a:lnTo>
                        <a:pt x="104" y="142"/>
                      </a:lnTo>
                      <a:lnTo>
                        <a:pt x="88" y="140"/>
                      </a:lnTo>
                      <a:lnTo>
                        <a:pt x="74" y="136"/>
                      </a:lnTo>
                      <a:lnTo>
                        <a:pt x="62" y="126"/>
                      </a:lnTo>
                      <a:lnTo>
                        <a:pt x="52" y="114"/>
                      </a:lnTo>
                      <a:lnTo>
                        <a:pt x="50" y="96"/>
                      </a:lnTo>
                      <a:lnTo>
                        <a:pt x="200" y="96"/>
                      </a:lnTo>
                      <a:close/>
                      <a:moveTo>
                        <a:pt x="50" y="68"/>
                      </a:moveTo>
                      <a:lnTo>
                        <a:pt x="56" y="50"/>
                      </a:lnTo>
                      <a:lnTo>
                        <a:pt x="68" y="38"/>
                      </a:lnTo>
                      <a:lnTo>
                        <a:pt x="82" y="30"/>
                      </a:lnTo>
                      <a:lnTo>
                        <a:pt x="100" y="28"/>
                      </a:lnTo>
                      <a:lnTo>
                        <a:pt x="118" y="30"/>
                      </a:lnTo>
                      <a:lnTo>
                        <a:pt x="134" y="38"/>
                      </a:lnTo>
                      <a:lnTo>
                        <a:pt x="146" y="50"/>
                      </a:lnTo>
                      <a:lnTo>
                        <a:pt x="150" y="68"/>
                      </a:lnTo>
                      <a:lnTo>
                        <a:pt x="50" y="68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1" name="Freeform 29"/>
                <p:cNvSpPr>
                  <a:spLocks/>
                </p:cNvSpPr>
                <p:nvPr/>
              </p:nvSpPr>
              <p:spPr bwMode="auto">
                <a:xfrm>
                  <a:off x="3836" y="2668"/>
                  <a:ext cx="174" cy="170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" y="138"/>
                    </a:cxn>
                    <a:cxn ang="0">
                      <a:pos x="16" y="154"/>
                    </a:cxn>
                    <a:cxn ang="0">
                      <a:pos x="34" y="164"/>
                    </a:cxn>
                    <a:cxn ang="0">
                      <a:pos x="60" y="170"/>
                    </a:cxn>
                    <a:cxn ang="0">
                      <a:pos x="94" y="170"/>
                    </a:cxn>
                    <a:cxn ang="0">
                      <a:pos x="122" y="168"/>
                    </a:cxn>
                    <a:cxn ang="0">
                      <a:pos x="144" y="164"/>
                    </a:cxn>
                    <a:cxn ang="0">
                      <a:pos x="160" y="154"/>
                    </a:cxn>
                    <a:cxn ang="0">
                      <a:pos x="172" y="144"/>
                    </a:cxn>
                    <a:cxn ang="0">
                      <a:pos x="178" y="132"/>
                    </a:cxn>
                    <a:cxn ang="0">
                      <a:pos x="178" y="118"/>
                    </a:cxn>
                    <a:cxn ang="0">
                      <a:pos x="176" y="100"/>
                    </a:cxn>
                    <a:cxn ang="0">
                      <a:pos x="168" y="86"/>
                    </a:cxn>
                    <a:cxn ang="0">
                      <a:pos x="152" y="76"/>
                    </a:cxn>
                    <a:cxn ang="0">
                      <a:pos x="130" y="70"/>
                    </a:cxn>
                    <a:cxn ang="0">
                      <a:pos x="84" y="62"/>
                    </a:cxn>
                    <a:cxn ang="0">
                      <a:pos x="72" y="60"/>
                    </a:cxn>
                    <a:cxn ang="0">
                      <a:pos x="66" y="58"/>
                    </a:cxn>
                    <a:cxn ang="0">
                      <a:pos x="60" y="56"/>
                    </a:cxn>
                    <a:cxn ang="0">
                      <a:pos x="58" y="52"/>
                    </a:cxn>
                    <a:cxn ang="0">
                      <a:pos x="56" y="50"/>
                    </a:cxn>
                    <a:cxn ang="0">
                      <a:pos x="56" y="46"/>
                    </a:cxn>
                    <a:cxn ang="0">
                      <a:pos x="58" y="40"/>
                    </a:cxn>
                    <a:cxn ang="0">
                      <a:pos x="60" y="34"/>
                    </a:cxn>
                    <a:cxn ang="0">
                      <a:pos x="68" y="32"/>
                    </a:cxn>
                    <a:cxn ang="0">
                      <a:pos x="76" y="30"/>
                    </a:cxn>
                    <a:cxn ang="0">
                      <a:pos x="86" y="28"/>
                    </a:cxn>
                    <a:cxn ang="0">
                      <a:pos x="106" y="30"/>
                    </a:cxn>
                    <a:cxn ang="0">
                      <a:pos x="118" y="38"/>
                    </a:cxn>
                    <a:cxn ang="0">
                      <a:pos x="124" y="52"/>
                    </a:cxn>
                    <a:cxn ang="0">
                      <a:pos x="174" y="52"/>
                    </a:cxn>
                    <a:cxn ang="0">
                      <a:pos x="170" y="34"/>
                    </a:cxn>
                    <a:cxn ang="0">
                      <a:pos x="162" y="20"/>
                    </a:cxn>
                    <a:cxn ang="0">
                      <a:pos x="148" y="10"/>
                    </a:cxn>
                    <a:cxn ang="0">
                      <a:pos x="130" y="4"/>
                    </a:cxn>
                    <a:cxn ang="0">
                      <a:pos x="112" y="0"/>
                    </a:cxn>
                    <a:cxn ang="0">
                      <a:pos x="92" y="0"/>
                    </a:cxn>
                    <a:cxn ang="0">
                      <a:pos x="62" y="2"/>
                    </a:cxn>
                    <a:cxn ang="0">
                      <a:pos x="40" y="8"/>
                    </a:cxn>
                    <a:cxn ang="0">
                      <a:pos x="24" y="18"/>
                    </a:cxn>
                    <a:cxn ang="0">
                      <a:pos x="14" y="28"/>
                    </a:cxn>
                    <a:cxn ang="0">
                      <a:pos x="8" y="40"/>
                    </a:cxn>
                    <a:cxn ang="0">
                      <a:pos x="6" y="52"/>
                    </a:cxn>
                    <a:cxn ang="0">
                      <a:pos x="6" y="64"/>
                    </a:cxn>
                    <a:cxn ang="0">
                      <a:pos x="12" y="76"/>
                    </a:cxn>
                    <a:cxn ang="0">
                      <a:pos x="22" y="86"/>
                    </a:cxn>
                    <a:cxn ang="0">
                      <a:pos x="40" y="96"/>
                    </a:cxn>
                    <a:cxn ang="0">
                      <a:pos x="68" y="102"/>
                    </a:cxn>
                    <a:cxn ang="0">
                      <a:pos x="106" y="108"/>
                    </a:cxn>
                    <a:cxn ang="0">
                      <a:pos x="114" y="108"/>
                    </a:cxn>
                    <a:cxn ang="0">
                      <a:pos x="122" y="112"/>
                    </a:cxn>
                    <a:cxn ang="0">
                      <a:pos x="126" y="114"/>
                    </a:cxn>
                    <a:cxn ang="0">
                      <a:pos x="128" y="118"/>
                    </a:cxn>
                    <a:cxn ang="0">
                      <a:pos x="128" y="122"/>
                    </a:cxn>
                    <a:cxn ang="0">
                      <a:pos x="126" y="130"/>
                    </a:cxn>
                    <a:cxn ang="0">
                      <a:pos x="120" y="136"/>
                    </a:cxn>
                    <a:cxn ang="0">
                      <a:pos x="108" y="140"/>
                    </a:cxn>
                    <a:cxn ang="0">
                      <a:pos x="90" y="142"/>
                    </a:cxn>
                    <a:cxn ang="0">
                      <a:pos x="70" y="140"/>
                    </a:cxn>
                    <a:cxn ang="0">
                      <a:pos x="56" y="132"/>
                    </a:cxn>
                    <a:cxn ang="0">
                      <a:pos x="50" y="116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178" h="170">
                      <a:moveTo>
                        <a:pt x="0" y="116"/>
                      </a:moveTo>
                      <a:lnTo>
                        <a:pt x="4" y="138"/>
                      </a:lnTo>
                      <a:lnTo>
                        <a:pt x="16" y="154"/>
                      </a:lnTo>
                      <a:lnTo>
                        <a:pt x="34" y="164"/>
                      </a:lnTo>
                      <a:lnTo>
                        <a:pt x="60" y="170"/>
                      </a:lnTo>
                      <a:lnTo>
                        <a:pt x="94" y="170"/>
                      </a:lnTo>
                      <a:lnTo>
                        <a:pt x="122" y="168"/>
                      </a:lnTo>
                      <a:lnTo>
                        <a:pt x="144" y="164"/>
                      </a:lnTo>
                      <a:lnTo>
                        <a:pt x="160" y="154"/>
                      </a:lnTo>
                      <a:lnTo>
                        <a:pt x="172" y="144"/>
                      </a:lnTo>
                      <a:lnTo>
                        <a:pt x="178" y="132"/>
                      </a:lnTo>
                      <a:lnTo>
                        <a:pt x="178" y="118"/>
                      </a:lnTo>
                      <a:lnTo>
                        <a:pt x="176" y="100"/>
                      </a:lnTo>
                      <a:lnTo>
                        <a:pt x="168" y="86"/>
                      </a:lnTo>
                      <a:lnTo>
                        <a:pt x="152" y="76"/>
                      </a:lnTo>
                      <a:lnTo>
                        <a:pt x="130" y="70"/>
                      </a:lnTo>
                      <a:lnTo>
                        <a:pt x="84" y="62"/>
                      </a:lnTo>
                      <a:lnTo>
                        <a:pt x="72" y="60"/>
                      </a:lnTo>
                      <a:lnTo>
                        <a:pt x="66" y="58"/>
                      </a:lnTo>
                      <a:lnTo>
                        <a:pt x="60" y="56"/>
                      </a:lnTo>
                      <a:lnTo>
                        <a:pt x="58" y="52"/>
                      </a:lnTo>
                      <a:lnTo>
                        <a:pt x="56" y="50"/>
                      </a:lnTo>
                      <a:lnTo>
                        <a:pt x="56" y="46"/>
                      </a:lnTo>
                      <a:lnTo>
                        <a:pt x="58" y="40"/>
                      </a:lnTo>
                      <a:lnTo>
                        <a:pt x="60" y="34"/>
                      </a:lnTo>
                      <a:lnTo>
                        <a:pt x="68" y="32"/>
                      </a:lnTo>
                      <a:lnTo>
                        <a:pt x="76" y="30"/>
                      </a:lnTo>
                      <a:lnTo>
                        <a:pt x="86" y="28"/>
                      </a:lnTo>
                      <a:lnTo>
                        <a:pt x="106" y="30"/>
                      </a:lnTo>
                      <a:lnTo>
                        <a:pt x="118" y="38"/>
                      </a:lnTo>
                      <a:lnTo>
                        <a:pt x="124" y="52"/>
                      </a:lnTo>
                      <a:lnTo>
                        <a:pt x="174" y="52"/>
                      </a:lnTo>
                      <a:lnTo>
                        <a:pt x="170" y="34"/>
                      </a:lnTo>
                      <a:lnTo>
                        <a:pt x="162" y="20"/>
                      </a:lnTo>
                      <a:lnTo>
                        <a:pt x="148" y="10"/>
                      </a:lnTo>
                      <a:lnTo>
                        <a:pt x="130" y="4"/>
                      </a:lnTo>
                      <a:lnTo>
                        <a:pt x="112" y="0"/>
                      </a:lnTo>
                      <a:lnTo>
                        <a:pt x="92" y="0"/>
                      </a:lnTo>
                      <a:lnTo>
                        <a:pt x="62" y="2"/>
                      </a:lnTo>
                      <a:lnTo>
                        <a:pt x="40" y="8"/>
                      </a:lnTo>
                      <a:lnTo>
                        <a:pt x="24" y="18"/>
                      </a:lnTo>
                      <a:lnTo>
                        <a:pt x="14" y="28"/>
                      </a:lnTo>
                      <a:lnTo>
                        <a:pt x="8" y="40"/>
                      </a:lnTo>
                      <a:lnTo>
                        <a:pt x="6" y="52"/>
                      </a:lnTo>
                      <a:lnTo>
                        <a:pt x="6" y="64"/>
                      </a:lnTo>
                      <a:lnTo>
                        <a:pt x="12" y="76"/>
                      </a:lnTo>
                      <a:lnTo>
                        <a:pt x="22" y="86"/>
                      </a:lnTo>
                      <a:lnTo>
                        <a:pt x="40" y="96"/>
                      </a:lnTo>
                      <a:lnTo>
                        <a:pt x="68" y="102"/>
                      </a:lnTo>
                      <a:lnTo>
                        <a:pt x="106" y="108"/>
                      </a:lnTo>
                      <a:lnTo>
                        <a:pt x="114" y="108"/>
                      </a:lnTo>
                      <a:lnTo>
                        <a:pt x="122" y="112"/>
                      </a:lnTo>
                      <a:lnTo>
                        <a:pt x="126" y="114"/>
                      </a:lnTo>
                      <a:lnTo>
                        <a:pt x="128" y="118"/>
                      </a:lnTo>
                      <a:lnTo>
                        <a:pt x="128" y="122"/>
                      </a:lnTo>
                      <a:lnTo>
                        <a:pt x="126" y="130"/>
                      </a:lnTo>
                      <a:lnTo>
                        <a:pt x="120" y="136"/>
                      </a:lnTo>
                      <a:lnTo>
                        <a:pt x="108" y="140"/>
                      </a:lnTo>
                      <a:lnTo>
                        <a:pt x="90" y="142"/>
                      </a:lnTo>
                      <a:lnTo>
                        <a:pt x="70" y="140"/>
                      </a:lnTo>
                      <a:lnTo>
                        <a:pt x="56" y="132"/>
                      </a:lnTo>
                      <a:lnTo>
                        <a:pt x="50" y="116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2" name="Freeform 30"/>
                <p:cNvSpPr>
                  <a:spLocks/>
                </p:cNvSpPr>
                <p:nvPr/>
              </p:nvSpPr>
              <p:spPr bwMode="auto">
                <a:xfrm>
                  <a:off x="4032" y="2623"/>
                  <a:ext cx="151" cy="215"/>
                </a:xfrm>
                <a:custGeom>
                  <a:avLst/>
                  <a:gdLst/>
                  <a:ahLst/>
                  <a:cxnLst>
                    <a:cxn ang="0">
                      <a:pos x="44" y="14"/>
                    </a:cxn>
                    <a:cxn ang="0">
                      <a:pos x="44" y="48"/>
                    </a:cxn>
                    <a:cxn ang="0">
                      <a:pos x="0" y="48"/>
                    </a:cxn>
                    <a:cxn ang="0">
                      <a:pos x="0" y="78"/>
                    </a:cxn>
                    <a:cxn ang="0">
                      <a:pos x="44" y="78"/>
                    </a:cxn>
                    <a:cxn ang="0">
                      <a:pos x="44" y="156"/>
                    </a:cxn>
                    <a:cxn ang="0">
                      <a:pos x="46" y="176"/>
                    </a:cxn>
                    <a:cxn ang="0">
                      <a:pos x="52" y="192"/>
                    </a:cxn>
                    <a:cxn ang="0">
                      <a:pos x="64" y="202"/>
                    </a:cxn>
                    <a:cxn ang="0">
                      <a:pos x="82" y="208"/>
                    </a:cxn>
                    <a:cxn ang="0">
                      <a:pos x="106" y="210"/>
                    </a:cxn>
                    <a:cxn ang="0">
                      <a:pos x="126" y="208"/>
                    </a:cxn>
                    <a:cxn ang="0">
                      <a:pos x="148" y="206"/>
                    </a:cxn>
                    <a:cxn ang="0">
                      <a:pos x="148" y="176"/>
                    </a:cxn>
                    <a:cxn ang="0">
                      <a:pos x="142" y="178"/>
                    </a:cxn>
                    <a:cxn ang="0">
                      <a:pos x="134" y="178"/>
                    </a:cxn>
                    <a:cxn ang="0">
                      <a:pos x="126" y="180"/>
                    </a:cxn>
                    <a:cxn ang="0">
                      <a:pos x="118" y="180"/>
                    </a:cxn>
                    <a:cxn ang="0">
                      <a:pos x="110" y="178"/>
                    </a:cxn>
                    <a:cxn ang="0">
                      <a:pos x="102" y="176"/>
                    </a:cxn>
                    <a:cxn ang="0">
                      <a:pos x="98" y="172"/>
                    </a:cxn>
                    <a:cxn ang="0">
                      <a:pos x="94" y="166"/>
                    </a:cxn>
                    <a:cxn ang="0">
                      <a:pos x="92" y="160"/>
                    </a:cxn>
                    <a:cxn ang="0">
                      <a:pos x="92" y="152"/>
                    </a:cxn>
                    <a:cxn ang="0">
                      <a:pos x="92" y="78"/>
                    </a:cxn>
                    <a:cxn ang="0">
                      <a:pos x="148" y="78"/>
                    </a:cxn>
                    <a:cxn ang="0">
                      <a:pos x="148" y="48"/>
                    </a:cxn>
                    <a:cxn ang="0">
                      <a:pos x="92" y="48"/>
                    </a:cxn>
                    <a:cxn ang="0">
                      <a:pos x="92" y="0"/>
                    </a:cxn>
                    <a:cxn ang="0">
                      <a:pos x="44" y="14"/>
                    </a:cxn>
                  </a:cxnLst>
                  <a:rect l="0" t="0" r="r" b="b"/>
                  <a:pathLst>
                    <a:path w="148" h="210">
                      <a:moveTo>
                        <a:pt x="44" y="14"/>
                      </a:moveTo>
                      <a:lnTo>
                        <a:pt x="44" y="48"/>
                      </a:lnTo>
                      <a:lnTo>
                        <a:pt x="0" y="48"/>
                      </a:lnTo>
                      <a:lnTo>
                        <a:pt x="0" y="78"/>
                      </a:lnTo>
                      <a:lnTo>
                        <a:pt x="44" y="78"/>
                      </a:lnTo>
                      <a:lnTo>
                        <a:pt x="44" y="156"/>
                      </a:lnTo>
                      <a:lnTo>
                        <a:pt x="46" y="176"/>
                      </a:lnTo>
                      <a:lnTo>
                        <a:pt x="52" y="192"/>
                      </a:lnTo>
                      <a:lnTo>
                        <a:pt x="64" y="202"/>
                      </a:lnTo>
                      <a:lnTo>
                        <a:pt x="82" y="208"/>
                      </a:lnTo>
                      <a:lnTo>
                        <a:pt x="106" y="210"/>
                      </a:lnTo>
                      <a:lnTo>
                        <a:pt x="126" y="208"/>
                      </a:lnTo>
                      <a:lnTo>
                        <a:pt x="148" y="206"/>
                      </a:lnTo>
                      <a:lnTo>
                        <a:pt x="148" y="176"/>
                      </a:lnTo>
                      <a:lnTo>
                        <a:pt x="142" y="178"/>
                      </a:lnTo>
                      <a:lnTo>
                        <a:pt x="134" y="178"/>
                      </a:lnTo>
                      <a:lnTo>
                        <a:pt x="126" y="180"/>
                      </a:lnTo>
                      <a:lnTo>
                        <a:pt x="118" y="180"/>
                      </a:lnTo>
                      <a:lnTo>
                        <a:pt x="110" y="178"/>
                      </a:lnTo>
                      <a:lnTo>
                        <a:pt x="102" y="176"/>
                      </a:lnTo>
                      <a:lnTo>
                        <a:pt x="98" y="172"/>
                      </a:lnTo>
                      <a:lnTo>
                        <a:pt x="94" y="166"/>
                      </a:lnTo>
                      <a:lnTo>
                        <a:pt x="92" y="160"/>
                      </a:lnTo>
                      <a:lnTo>
                        <a:pt x="92" y="152"/>
                      </a:lnTo>
                      <a:lnTo>
                        <a:pt x="92" y="78"/>
                      </a:lnTo>
                      <a:lnTo>
                        <a:pt x="148" y="78"/>
                      </a:lnTo>
                      <a:lnTo>
                        <a:pt x="148" y="48"/>
                      </a:lnTo>
                      <a:lnTo>
                        <a:pt x="92" y="48"/>
                      </a:lnTo>
                      <a:lnTo>
                        <a:pt x="92" y="0"/>
                      </a:lnTo>
                      <a:lnTo>
                        <a:pt x="44" y="14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3" name="Freeform 31"/>
                <p:cNvSpPr>
                  <a:spLocks noEditPoints="1"/>
                </p:cNvSpPr>
                <p:nvPr/>
              </p:nvSpPr>
              <p:spPr bwMode="auto">
                <a:xfrm>
                  <a:off x="4214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200" y="86"/>
                    </a:cxn>
                    <a:cxn ang="0">
                      <a:pos x="198" y="60"/>
                    </a:cxn>
                    <a:cxn ang="0">
                      <a:pos x="190" y="40"/>
                    </a:cxn>
                    <a:cxn ang="0">
                      <a:pos x="176" y="24"/>
                    </a:cxn>
                    <a:cxn ang="0">
                      <a:pos x="160" y="12"/>
                    </a:cxn>
                    <a:cxn ang="0">
                      <a:pos x="142" y="6"/>
                    </a:cxn>
                    <a:cxn ang="0">
                      <a:pos x="122" y="2"/>
                    </a:cxn>
                    <a:cxn ang="0">
                      <a:pos x="104" y="0"/>
                    </a:cxn>
                    <a:cxn ang="0">
                      <a:pos x="72" y="2"/>
                    </a:cxn>
                    <a:cxn ang="0">
                      <a:pos x="48" y="10"/>
                    </a:cxn>
                    <a:cxn ang="0">
                      <a:pos x="28" y="20"/>
                    </a:cxn>
                    <a:cxn ang="0">
                      <a:pos x="14" y="34"/>
                    </a:cxn>
                    <a:cxn ang="0">
                      <a:pos x="6" y="50"/>
                    </a:cxn>
                    <a:cxn ang="0">
                      <a:pos x="2" y="66"/>
                    </a:cxn>
                    <a:cxn ang="0">
                      <a:pos x="0" y="86"/>
                    </a:cxn>
                    <a:cxn ang="0">
                      <a:pos x="2" y="104"/>
                    </a:cxn>
                    <a:cxn ang="0">
                      <a:pos x="6" y="122"/>
                    </a:cxn>
                    <a:cxn ang="0">
                      <a:pos x="14" y="138"/>
                    </a:cxn>
                    <a:cxn ang="0">
                      <a:pos x="28" y="150"/>
                    </a:cxn>
                    <a:cxn ang="0">
                      <a:pos x="48" y="162"/>
                    </a:cxn>
                    <a:cxn ang="0">
                      <a:pos x="72" y="168"/>
                    </a:cxn>
                    <a:cxn ang="0">
                      <a:pos x="104" y="170"/>
                    </a:cxn>
                    <a:cxn ang="0">
                      <a:pos x="120" y="170"/>
                    </a:cxn>
                    <a:cxn ang="0">
                      <a:pos x="140" y="166"/>
                    </a:cxn>
                    <a:cxn ang="0">
                      <a:pos x="160" y="162"/>
                    </a:cxn>
                    <a:cxn ang="0">
                      <a:pos x="178" y="152"/>
                    </a:cxn>
                    <a:cxn ang="0">
                      <a:pos x="190" y="140"/>
                    </a:cxn>
                    <a:cxn ang="0">
                      <a:pos x="196" y="122"/>
                    </a:cxn>
                    <a:cxn ang="0">
                      <a:pos x="144" y="122"/>
                    </a:cxn>
                    <a:cxn ang="0">
                      <a:pos x="138" y="132"/>
                    </a:cxn>
                    <a:cxn ang="0">
                      <a:pos x="128" y="138"/>
                    </a:cxn>
                    <a:cxn ang="0">
                      <a:pos x="116" y="142"/>
                    </a:cxn>
                    <a:cxn ang="0">
                      <a:pos x="104" y="142"/>
                    </a:cxn>
                    <a:cxn ang="0">
                      <a:pos x="88" y="140"/>
                    </a:cxn>
                    <a:cxn ang="0">
                      <a:pos x="74" y="136"/>
                    </a:cxn>
                    <a:cxn ang="0">
                      <a:pos x="62" y="126"/>
                    </a:cxn>
                    <a:cxn ang="0">
                      <a:pos x="52" y="114"/>
                    </a:cxn>
                    <a:cxn ang="0">
                      <a:pos x="50" y="96"/>
                    </a:cxn>
                    <a:cxn ang="0">
                      <a:pos x="200" y="96"/>
                    </a:cxn>
                    <a:cxn ang="0">
                      <a:pos x="50" y="68"/>
                    </a:cxn>
                    <a:cxn ang="0">
                      <a:pos x="56" y="50"/>
                    </a:cxn>
                    <a:cxn ang="0">
                      <a:pos x="66" y="38"/>
                    </a:cxn>
                    <a:cxn ang="0">
                      <a:pos x="82" y="30"/>
                    </a:cxn>
                    <a:cxn ang="0">
                      <a:pos x="100" y="28"/>
                    </a:cxn>
                    <a:cxn ang="0">
                      <a:pos x="118" y="30"/>
                    </a:cxn>
                    <a:cxn ang="0">
                      <a:pos x="134" y="38"/>
                    </a:cxn>
                    <a:cxn ang="0">
                      <a:pos x="146" y="50"/>
                    </a:cxn>
                    <a:cxn ang="0">
                      <a:pos x="150" y="68"/>
                    </a:cxn>
                    <a:cxn ang="0">
                      <a:pos x="50" y="68"/>
                    </a:cxn>
                  </a:cxnLst>
                  <a:rect l="0" t="0" r="r" b="b"/>
                  <a:pathLst>
                    <a:path w="200" h="170">
                      <a:moveTo>
                        <a:pt x="200" y="96"/>
                      </a:moveTo>
                      <a:lnTo>
                        <a:pt x="200" y="86"/>
                      </a:lnTo>
                      <a:lnTo>
                        <a:pt x="198" y="60"/>
                      </a:lnTo>
                      <a:lnTo>
                        <a:pt x="190" y="40"/>
                      </a:lnTo>
                      <a:lnTo>
                        <a:pt x="176" y="24"/>
                      </a:lnTo>
                      <a:lnTo>
                        <a:pt x="160" y="12"/>
                      </a:lnTo>
                      <a:lnTo>
                        <a:pt x="142" y="6"/>
                      </a:lnTo>
                      <a:lnTo>
                        <a:pt x="122" y="2"/>
                      </a:lnTo>
                      <a:lnTo>
                        <a:pt x="104" y="0"/>
                      </a:lnTo>
                      <a:lnTo>
                        <a:pt x="72" y="2"/>
                      </a:lnTo>
                      <a:lnTo>
                        <a:pt x="48" y="10"/>
                      </a:lnTo>
                      <a:lnTo>
                        <a:pt x="28" y="20"/>
                      </a:lnTo>
                      <a:lnTo>
                        <a:pt x="14" y="34"/>
                      </a:lnTo>
                      <a:lnTo>
                        <a:pt x="6" y="50"/>
                      </a:lnTo>
                      <a:lnTo>
                        <a:pt x="2" y="66"/>
                      </a:lnTo>
                      <a:lnTo>
                        <a:pt x="0" y="86"/>
                      </a:lnTo>
                      <a:lnTo>
                        <a:pt x="2" y="104"/>
                      </a:lnTo>
                      <a:lnTo>
                        <a:pt x="6" y="122"/>
                      </a:lnTo>
                      <a:lnTo>
                        <a:pt x="14" y="138"/>
                      </a:lnTo>
                      <a:lnTo>
                        <a:pt x="28" y="150"/>
                      </a:lnTo>
                      <a:lnTo>
                        <a:pt x="48" y="162"/>
                      </a:lnTo>
                      <a:lnTo>
                        <a:pt x="72" y="168"/>
                      </a:lnTo>
                      <a:lnTo>
                        <a:pt x="104" y="170"/>
                      </a:lnTo>
                      <a:lnTo>
                        <a:pt x="120" y="170"/>
                      </a:lnTo>
                      <a:lnTo>
                        <a:pt x="140" y="166"/>
                      </a:lnTo>
                      <a:lnTo>
                        <a:pt x="160" y="162"/>
                      </a:lnTo>
                      <a:lnTo>
                        <a:pt x="178" y="152"/>
                      </a:lnTo>
                      <a:lnTo>
                        <a:pt x="190" y="140"/>
                      </a:lnTo>
                      <a:lnTo>
                        <a:pt x="196" y="122"/>
                      </a:lnTo>
                      <a:lnTo>
                        <a:pt x="144" y="122"/>
                      </a:lnTo>
                      <a:lnTo>
                        <a:pt x="138" y="132"/>
                      </a:lnTo>
                      <a:lnTo>
                        <a:pt x="128" y="138"/>
                      </a:lnTo>
                      <a:lnTo>
                        <a:pt x="116" y="142"/>
                      </a:lnTo>
                      <a:lnTo>
                        <a:pt x="104" y="142"/>
                      </a:lnTo>
                      <a:lnTo>
                        <a:pt x="88" y="140"/>
                      </a:lnTo>
                      <a:lnTo>
                        <a:pt x="74" y="136"/>
                      </a:lnTo>
                      <a:lnTo>
                        <a:pt x="62" y="126"/>
                      </a:lnTo>
                      <a:lnTo>
                        <a:pt x="52" y="114"/>
                      </a:lnTo>
                      <a:lnTo>
                        <a:pt x="50" y="96"/>
                      </a:lnTo>
                      <a:lnTo>
                        <a:pt x="200" y="96"/>
                      </a:lnTo>
                      <a:close/>
                      <a:moveTo>
                        <a:pt x="50" y="68"/>
                      </a:moveTo>
                      <a:lnTo>
                        <a:pt x="56" y="50"/>
                      </a:lnTo>
                      <a:lnTo>
                        <a:pt x="66" y="38"/>
                      </a:lnTo>
                      <a:lnTo>
                        <a:pt x="82" y="30"/>
                      </a:lnTo>
                      <a:lnTo>
                        <a:pt x="100" y="28"/>
                      </a:lnTo>
                      <a:lnTo>
                        <a:pt x="118" y="30"/>
                      </a:lnTo>
                      <a:lnTo>
                        <a:pt x="134" y="38"/>
                      </a:lnTo>
                      <a:lnTo>
                        <a:pt x="146" y="50"/>
                      </a:lnTo>
                      <a:lnTo>
                        <a:pt x="150" y="68"/>
                      </a:lnTo>
                      <a:lnTo>
                        <a:pt x="50" y="68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4" name="Freeform 32"/>
                <p:cNvSpPr>
                  <a:spLocks/>
                </p:cNvSpPr>
                <p:nvPr/>
              </p:nvSpPr>
              <p:spPr bwMode="auto">
                <a:xfrm>
                  <a:off x="4456" y="2668"/>
                  <a:ext cx="129" cy="163"/>
                </a:xfrm>
                <a:custGeom>
                  <a:avLst/>
                  <a:gdLst/>
                  <a:ahLst/>
                  <a:cxnLst>
                    <a:cxn ang="0">
                      <a:pos x="2" y="162"/>
                    </a:cxn>
                    <a:cxn ang="0">
                      <a:pos x="50" y="162"/>
                    </a:cxn>
                    <a:cxn ang="0">
                      <a:pos x="50" y="98"/>
                    </a:cxn>
                    <a:cxn ang="0">
                      <a:pos x="52" y="76"/>
                    </a:cxn>
                    <a:cxn ang="0">
                      <a:pos x="60" y="58"/>
                    </a:cxn>
                    <a:cxn ang="0">
                      <a:pos x="72" y="46"/>
                    </a:cxn>
                    <a:cxn ang="0">
                      <a:pos x="90" y="40"/>
                    </a:cxn>
                    <a:cxn ang="0">
                      <a:pos x="110" y="38"/>
                    </a:cxn>
                    <a:cxn ang="0">
                      <a:pos x="116" y="38"/>
                    </a:cxn>
                    <a:cxn ang="0">
                      <a:pos x="122" y="38"/>
                    </a:cxn>
                    <a:cxn ang="0">
                      <a:pos x="128" y="40"/>
                    </a:cxn>
                    <a:cxn ang="0">
                      <a:pos x="132" y="40"/>
                    </a:cxn>
                    <a:cxn ang="0">
                      <a:pos x="132" y="4"/>
                    </a:cxn>
                    <a:cxn ang="0">
                      <a:pos x="122" y="2"/>
                    </a:cxn>
                    <a:cxn ang="0">
                      <a:pos x="112" y="0"/>
                    </a:cxn>
                    <a:cxn ang="0">
                      <a:pos x="102" y="0"/>
                    </a:cxn>
                    <a:cxn ang="0">
                      <a:pos x="82" y="2"/>
                    </a:cxn>
                    <a:cxn ang="0">
                      <a:pos x="68" y="8"/>
                    </a:cxn>
                    <a:cxn ang="0">
                      <a:pos x="58" y="16"/>
                    </a:cxn>
                    <a:cxn ang="0">
                      <a:pos x="52" y="26"/>
                    </a:cxn>
                    <a:cxn ang="0">
                      <a:pos x="50" y="32"/>
                    </a:cxn>
                    <a:cxn ang="0">
                      <a:pos x="48" y="32"/>
                    </a:cxn>
                    <a:cxn ang="0">
                      <a:pos x="48" y="18"/>
                    </a:cxn>
                    <a:cxn ang="0">
                      <a:pos x="48" y="4"/>
                    </a:cxn>
                    <a:cxn ang="0">
                      <a:pos x="0" y="4"/>
                    </a:cxn>
                    <a:cxn ang="0">
                      <a:pos x="2" y="22"/>
                    </a:cxn>
                    <a:cxn ang="0">
                      <a:pos x="2" y="44"/>
                    </a:cxn>
                    <a:cxn ang="0">
                      <a:pos x="2" y="162"/>
                    </a:cxn>
                  </a:cxnLst>
                  <a:rect l="0" t="0" r="r" b="b"/>
                  <a:pathLst>
                    <a:path w="132" h="162">
                      <a:moveTo>
                        <a:pt x="2" y="162"/>
                      </a:moveTo>
                      <a:lnTo>
                        <a:pt x="50" y="162"/>
                      </a:lnTo>
                      <a:lnTo>
                        <a:pt x="50" y="98"/>
                      </a:lnTo>
                      <a:lnTo>
                        <a:pt x="52" y="76"/>
                      </a:lnTo>
                      <a:lnTo>
                        <a:pt x="60" y="58"/>
                      </a:lnTo>
                      <a:lnTo>
                        <a:pt x="72" y="46"/>
                      </a:lnTo>
                      <a:lnTo>
                        <a:pt x="90" y="40"/>
                      </a:lnTo>
                      <a:lnTo>
                        <a:pt x="110" y="38"/>
                      </a:lnTo>
                      <a:lnTo>
                        <a:pt x="116" y="38"/>
                      </a:lnTo>
                      <a:lnTo>
                        <a:pt x="122" y="38"/>
                      </a:lnTo>
                      <a:lnTo>
                        <a:pt x="128" y="40"/>
                      </a:lnTo>
                      <a:lnTo>
                        <a:pt x="132" y="40"/>
                      </a:lnTo>
                      <a:lnTo>
                        <a:pt x="132" y="4"/>
                      </a:lnTo>
                      <a:lnTo>
                        <a:pt x="122" y="2"/>
                      </a:lnTo>
                      <a:lnTo>
                        <a:pt x="112" y="0"/>
                      </a:lnTo>
                      <a:lnTo>
                        <a:pt x="102" y="0"/>
                      </a:lnTo>
                      <a:lnTo>
                        <a:pt x="82" y="2"/>
                      </a:lnTo>
                      <a:lnTo>
                        <a:pt x="68" y="8"/>
                      </a:lnTo>
                      <a:lnTo>
                        <a:pt x="58" y="16"/>
                      </a:lnTo>
                      <a:lnTo>
                        <a:pt x="52" y="26"/>
                      </a:lnTo>
                      <a:lnTo>
                        <a:pt x="50" y="32"/>
                      </a:lnTo>
                      <a:lnTo>
                        <a:pt x="48" y="32"/>
                      </a:lnTo>
                      <a:lnTo>
                        <a:pt x="48" y="18"/>
                      </a:lnTo>
                      <a:lnTo>
                        <a:pt x="48" y="4"/>
                      </a:lnTo>
                      <a:lnTo>
                        <a:pt x="0" y="4"/>
                      </a:lnTo>
                      <a:lnTo>
                        <a:pt x="2" y="22"/>
                      </a:lnTo>
                      <a:lnTo>
                        <a:pt x="2" y="44"/>
                      </a:lnTo>
                      <a:lnTo>
                        <a:pt x="2" y="162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5" name="Freeform 33"/>
                <p:cNvSpPr>
                  <a:spLocks/>
                </p:cNvSpPr>
                <p:nvPr/>
              </p:nvSpPr>
              <p:spPr bwMode="auto">
                <a:xfrm>
                  <a:off x="4615" y="2668"/>
                  <a:ext cx="189" cy="163"/>
                </a:xfrm>
                <a:custGeom>
                  <a:avLst/>
                  <a:gdLst/>
                  <a:ahLst/>
                  <a:cxnLst>
                    <a:cxn ang="0">
                      <a:pos x="2" y="164"/>
                    </a:cxn>
                    <a:cxn ang="0">
                      <a:pos x="50" y="164"/>
                    </a:cxn>
                    <a:cxn ang="0">
                      <a:pos x="50" y="88"/>
                    </a:cxn>
                    <a:cxn ang="0">
                      <a:pos x="52" y="68"/>
                    </a:cxn>
                    <a:cxn ang="0">
                      <a:pos x="60" y="52"/>
                    </a:cxn>
                    <a:cxn ang="0">
                      <a:pos x="70" y="40"/>
                    </a:cxn>
                    <a:cxn ang="0">
                      <a:pos x="84" y="34"/>
                    </a:cxn>
                    <a:cxn ang="0">
                      <a:pos x="98" y="32"/>
                    </a:cxn>
                    <a:cxn ang="0">
                      <a:pos x="112" y="34"/>
                    </a:cxn>
                    <a:cxn ang="0">
                      <a:pos x="124" y="38"/>
                    </a:cxn>
                    <a:cxn ang="0">
                      <a:pos x="132" y="46"/>
                    </a:cxn>
                    <a:cxn ang="0">
                      <a:pos x="138" y="60"/>
                    </a:cxn>
                    <a:cxn ang="0">
                      <a:pos x="140" y="80"/>
                    </a:cxn>
                    <a:cxn ang="0">
                      <a:pos x="140" y="164"/>
                    </a:cxn>
                    <a:cxn ang="0">
                      <a:pos x="188" y="164"/>
                    </a:cxn>
                    <a:cxn ang="0">
                      <a:pos x="188" y="66"/>
                    </a:cxn>
                    <a:cxn ang="0">
                      <a:pos x="184" y="44"/>
                    </a:cxn>
                    <a:cxn ang="0">
                      <a:pos x="176" y="26"/>
                    </a:cxn>
                    <a:cxn ang="0">
                      <a:pos x="162" y="14"/>
                    </a:cxn>
                    <a:cxn ang="0">
                      <a:pos x="146" y="6"/>
                    </a:cxn>
                    <a:cxn ang="0">
                      <a:pos x="130" y="2"/>
                    </a:cxn>
                    <a:cxn ang="0">
                      <a:pos x="116" y="0"/>
                    </a:cxn>
                    <a:cxn ang="0">
                      <a:pos x="88" y="4"/>
                    </a:cxn>
                    <a:cxn ang="0">
                      <a:pos x="66" y="14"/>
                    </a:cxn>
                    <a:cxn ang="0">
                      <a:pos x="48" y="32"/>
                    </a:cxn>
                    <a:cxn ang="0">
                      <a:pos x="48" y="32"/>
                    </a:cxn>
                    <a:cxn ang="0">
                      <a:pos x="48" y="18"/>
                    </a:cxn>
                    <a:cxn ang="0">
                      <a:pos x="46" y="6"/>
                    </a:cxn>
                    <a:cxn ang="0">
                      <a:pos x="0" y="6"/>
                    </a:cxn>
                    <a:cxn ang="0">
                      <a:pos x="0" y="24"/>
                    </a:cxn>
                    <a:cxn ang="0">
                      <a:pos x="2" y="44"/>
                    </a:cxn>
                    <a:cxn ang="0">
                      <a:pos x="2" y="164"/>
                    </a:cxn>
                  </a:cxnLst>
                  <a:rect l="0" t="0" r="r" b="b"/>
                  <a:pathLst>
                    <a:path w="188" h="164">
                      <a:moveTo>
                        <a:pt x="2" y="164"/>
                      </a:moveTo>
                      <a:lnTo>
                        <a:pt x="50" y="164"/>
                      </a:lnTo>
                      <a:lnTo>
                        <a:pt x="50" y="88"/>
                      </a:lnTo>
                      <a:lnTo>
                        <a:pt x="52" y="68"/>
                      </a:lnTo>
                      <a:lnTo>
                        <a:pt x="60" y="52"/>
                      </a:lnTo>
                      <a:lnTo>
                        <a:pt x="70" y="40"/>
                      </a:lnTo>
                      <a:lnTo>
                        <a:pt x="84" y="34"/>
                      </a:lnTo>
                      <a:lnTo>
                        <a:pt x="98" y="32"/>
                      </a:lnTo>
                      <a:lnTo>
                        <a:pt x="112" y="34"/>
                      </a:lnTo>
                      <a:lnTo>
                        <a:pt x="124" y="38"/>
                      </a:lnTo>
                      <a:lnTo>
                        <a:pt x="132" y="46"/>
                      </a:lnTo>
                      <a:lnTo>
                        <a:pt x="138" y="60"/>
                      </a:lnTo>
                      <a:lnTo>
                        <a:pt x="140" y="80"/>
                      </a:lnTo>
                      <a:lnTo>
                        <a:pt x="140" y="164"/>
                      </a:lnTo>
                      <a:lnTo>
                        <a:pt x="188" y="164"/>
                      </a:lnTo>
                      <a:lnTo>
                        <a:pt x="188" y="66"/>
                      </a:lnTo>
                      <a:lnTo>
                        <a:pt x="184" y="44"/>
                      </a:lnTo>
                      <a:lnTo>
                        <a:pt x="176" y="26"/>
                      </a:lnTo>
                      <a:lnTo>
                        <a:pt x="162" y="14"/>
                      </a:lnTo>
                      <a:lnTo>
                        <a:pt x="146" y="6"/>
                      </a:lnTo>
                      <a:lnTo>
                        <a:pt x="130" y="2"/>
                      </a:lnTo>
                      <a:lnTo>
                        <a:pt x="116" y="0"/>
                      </a:lnTo>
                      <a:lnTo>
                        <a:pt x="88" y="4"/>
                      </a:lnTo>
                      <a:lnTo>
                        <a:pt x="66" y="14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8" y="18"/>
                      </a:lnTo>
                      <a:lnTo>
                        <a:pt x="46" y="6"/>
                      </a:lnTo>
                      <a:lnTo>
                        <a:pt x="0" y="6"/>
                      </a:lnTo>
                      <a:lnTo>
                        <a:pt x="0" y="24"/>
                      </a:lnTo>
                      <a:lnTo>
                        <a:pt x="2" y="44"/>
                      </a:lnTo>
                      <a:lnTo>
                        <a:pt x="2" y="164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6" name="Freeform 34"/>
                <p:cNvSpPr>
                  <a:spLocks noEditPoints="1"/>
                </p:cNvSpPr>
                <p:nvPr/>
              </p:nvSpPr>
              <p:spPr bwMode="auto">
                <a:xfrm>
                  <a:off x="4842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194" y="68"/>
                    </a:cxn>
                    <a:cxn ang="0">
                      <a:pos x="190" y="44"/>
                    </a:cxn>
                    <a:cxn ang="0">
                      <a:pos x="180" y="26"/>
                    </a:cxn>
                    <a:cxn ang="0">
                      <a:pos x="166" y="14"/>
                    </a:cxn>
                    <a:cxn ang="0">
                      <a:pos x="146" y="6"/>
                    </a:cxn>
                    <a:cxn ang="0">
                      <a:pos x="126" y="0"/>
                    </a:cxn>
                    <a:cxn ang="0">
                      <a:pos x="104" y="0"/>
                    </a:cxn>
                    <a:cxn ang="0">
                      <a:pos x="82" y="0"/>
                    </a:cxn>
                    <a:cxn ang="0">
                      <a:pos x="62" y="4"/>
                    </a:cxn>
                    <a:cxn ang="0">
                      <a:pos x="44" y="10"/>
                    </a:cxn>
                    <a:cxn ang="0">
                      <a:pos x="30" y="20"/>
                    </a:cxn>
                    <a:cxn ang="0">
                      <a:pos x="18" y="32"/>
                    </a:cxn>
                    <a:cxn ang="0">
                      <a:pos x="14" y="50"/>
                    </a:cxn>
                    <a:cxn ang="0">
                      <a:pos x="64" y="50"/>
                    </a:cxn>
                    <a:cxn ang="0">
                      <a:pos x="68" y="40"/>
                    </a:cxn>
                    <a:cxn ang="0">
                      <a:pos x="82" y="32"/>
                    </a:cxn>
                    <a:cxn ang="0">
                      <a:pos x="102" y="28"/>
                    </a:cxn>
                    <a:cxn ang="0">
                      <a:pos x="118" y="30"/>
                    </a:cxn>
                    <a:cxn ang="0">
                      <a:pos x="132" y="36"/>
                    </a:cxn>
                    <a:cxn ang="0">
                      <a:pos x="142" y="46"/>
                    </a:cxn>
                    <a:cxn ang="0">
                      <a:pos x="146" y="64"/>
                    </a:cxn>
                    <a:cxn ang="0">
                      <a:pos x="108" y="64"/>
                    </a:cxn>
                    <a:cxn ang="0">
                      <a:pos x="78" y="64"/>
                    </a:cxn>
                    <a:cxn ang="0">
                      <a:pos x="52" y="68"/>
                    </a:cxn>
                    <a:cxn ang="0">
                      <a:pos x="30" y="74"/>
                    </a:cxn>
                    <a:cxn ang="0">
                      <a:pos x="14" y="84"/>
                    </a:cxn>
                    <a:cxn ang="0">
                      <a:pos x="4" y="100"/>
                    </a:cxn>
                    <a:cxn ang="0">
                      <a:pos x="0" y="122"/>
                    </a:cxn>
                    <a:cxn ang="0">
                      <a:pos x="2" y="136"/>
                    </a:cxn>
                    <a:cxn ang="0">
                      <a:pos x="10" y="150"/>
                    </a:cxn>
                    <a:cxn ang="0">
                      <a:pos x="24" y="160"/>
                    </a:cxn>
                    <a:cxn ang="0">
                      <a:pos x="46" y="168"/>
                    </a:cxn>
                    <a:cxn ang="0">
                      <a:pos x="74" y="170"/>
                    </a:cxn>
                    <a:cxn ang="0">
                      <a:pos x="104" y="168"/>
                    </a:cxn>
                    <a:cxn ang="0">
                      <a:pos x="128" y="158"/>
                    </a:cxn>
                    <a:cxn ang="0">
                      <a:pos x="150" y="142"/>
                    </a:cxn>
                    <a:cxn ang="0">
                      <a:pos x="150" y="154"/>
                    </a:cxn>
                    <a:cxn ang="0">
                      <a:pos x="150" y="164"/>
                    </a:cxn>
                    <a:cxn ang="0">
                      <a:pos x="196" y="164"/>
                    </a:cxn>
                    <a:cxn ang="0">
                      <a:pos x="194" y="150"/>
                    </a:cxn>
                    <a:cxn ang="0">
                      <a:pos x="194" y="134"/>
                    </a:cxn>
                    <a:cxn ang="0">
                      <a:pos x="194" y="68"/>
                    </a:cxn>
                    <a:cxn ang="0">
                      <a:pos x="146" y="92"/>
                    </a:cxn>
                    <a:cxn ang="0">
                      <a:pos x="142" y="112"/>
                    </a:cxn>
                    <a:cxn ang="0">
                      <a:pos x="132" y="126"/>
                    </a:cxn>
                    <a:cxn ang="0">
                      <a:pos x="116" y="136"/>
                    </a:cxn>
                    <a:cxn ang="0">
                      <a:pos x="100" y="142"/>
                    </a:cxn>
                    <a:cxn ang="0">
                      <a:pos x="86" y="144"/>
                    </a:cxn>
                    <a:cxn ang="0">
                      <a:pos x="68" y="142"/>
                    </a:cxn>
                    <a:cxn ang="0">
                      <a:pos x="58" y="136"/>
                    </a:cxn>
                    <a:cxn ang="0">
                      <a:pos x="52" y="128"/>
                    </a:cxn>
                    <a:cxn ang="0">
                      <a:pos x="50" y="118"/>
                    </a:cxn>
                    <a:cxn ang="0">
                      <a:pos x="54" y="106"/>
                    </a:cxn>
                    <a:cxn ang="0">
                      <a:pos x="64" y="98"/>
                    </a:cxn>
                    <a:cxn ang="0">
                      <a:pos x="82" y="94"/>
                    </a:cxn>
                    <a:cxn ang="0">
                      <a:pos x="106" y="92"/>
                    </a:cxn>
                    <a:cxn ang="0">
                      <a:pos x="146" y="92"/>
                    </a:cxn>
                  </a:cxnLst>
                  <a:rect l="0" t="0" r="r" b="b"/>
                  <a:pathLst>
                    <a:path w="196" h="170">
                      <a:moveTo>
                        <a:pt x="194" y="68"/>
                      </a:moveTo>
                      <a:lnTo>
                        <a:pt x="190" y="44"/>
                      </a:lnTo>
                      <a:lnTo>
                        <a:pt x="180" y="26"/>
                      </a:lnTo>
                      <a:lnTo>
                        <a:pt x="166" y="14"/>
                      </a:lnTo>
                      <a:lnTo>
                        <a:pt x="146" y="6"/>
                      </a:lnTo>
                      <a:lnTo>
                        <a:pt x="126" y="0"/>
                      </a:lnTo>
                      <a:lnTo>
                        <a:pt x="104" y="0"/>
                      </a:lnTo>
                      <a:lnTo>
                        <a:pt x="82" y="0"/>
                      </a:lnTo>
                      <a:lnTo>
                        <a:pt x="62" y="4"/>
                      </a:lnTo>
                      <a:lnTo>
                        <a:pt x="44" y="10"/>
                      </a:lnTo>
                      <a:lnTo>
                        <a:pt x="30" y="20"/>
                      </a:lnTo>
                      <a:lnTo>
                        <a:pt x="18" y="32"/>
                      </a:lnTo>
                      <a:lnTo>
                        <a:pt x="14" y="50"/>
                      </a:lnTo>
                      <a:lnTo>
                        <a:pt x="64" y="50"/>
                      </a:lnTo>
                      <a:lnTo>
                        <a:pt x="68" y="40"/>
                      </a:lnTo>
                      <a:lnTo>
                        <a:pt x="82" y="32"/>
                      </a:lnTo>
                      <a:lnTo>
                        <a:pt x="102" y="28"/>
                      </a:lnTo>
                      <a:lnTo>
                        <a:pt x="118" y="30"/>
                      </a:lnTo>
                      <a:lnTo>
                        <a:pt x="132" y="36"/>
                      </a:lnTo>
                      <a:lnTo>
                        <a:pt x="142" y="46"/>
                      </a:lnTo>
                      <a:lnTo>
                        <a:pt x="146" y="64"/>
                      </a:lnTo>
                      <a:lnTo>
                        <a:pt x="108" y="64"/>
                      </a:lnTo>
                      <a:lnTo>
                        <a:pt x="78" y="64"/>
                      </a:lnTo>
                      <a:lnTo>
                        <a:pt x="52" y="68"/>
                      </a:lnTo>
                      <a:lnTo>
                        <a:pt x="30" y="74"/>
                      </a:lnTo>
                      <a:lnTo>
                        <a:pt x="14" y="84"/>
                      </a:lnTo>
                      <a:lnTo>
                        <a:pt x="4" y="100"/>
                      </a:lnTo>
                      <a:lnTo>
                        <a:pt x="0" y="122"/>
                      </a:lnTo>
                      <a:lnTo>
                        <a:pt x="2" y="136"/>
                      </a:lnTo>
                      <a:lnTo>
                        <a:pt x="10" y="150"/>
                      </a:lnTo>
                      <a:lnTo>
                        <a:pt x="24" y="160"/>
                      </a:lnTo>
                      <a:lnTo>
                        <a:pt x="46" y="168"/>
                      </a:lnTo>
                      <a:lnTo>
                        <a:pt x="74" y="170"/>
                      </a:lnTo>
                      <a:lnTo>
                        <a:pt x="104" y="168"/>
                      </a:lnTo>
                      <a:lnTo>
                        <a:pt x="128" y="158"/>
                      </a:lnTo>
                      <a:lnTo>
                        <a:pt x="150" y="142"/>
                      </a:lnTo>
                      <a:lnTo>
                        <a:pt x="150" y="154"/>
                      </a:lnTo>
                      <a:lnTo>
                        <a:pt x="150" y="164"/>
                      </a:lnTo>
                      <a:lnTo>
                        <a:pt x="196" y="164"/>
                      </a:lnTo>
                      <a:lnTo>
                        <a:pt x="194" y="150"/>
                      </a:lnTo>
                      <a:lnTo>
                        <a:pt x="194" y="134"/>
                      </a:lnTo>
                      <a:lnTo>
                        <a:pt x="194" y="68"/>
                      </a:lnTo>
                      <a:close/>
                      <a:moveTo>
                        <a:pt x="146" y="92"/>
                      </a:moveTo>
                      <a:lnTo>
                        <a:pt x="142" y="112"/>
                      </a:lnTo>
                      <a:lnTo>
                        <a:pt x="132" y="126"/>
                      </a:lnTo>
                      <a:lnTo>
                        <a:pt x="116" y="136"/>
                      </a:lnTo>
                      <a:lnTo>
                        <a:pt x="100" y="142"/>
                      </a:lnTo>
                      <a:lnTo>
                        <a:pt x="86" y="144"/>
                      </a:lnTo>
                      <a:lnTo>
                        <a:pt x="68" y="142"/>
                      </a:lnTo>
                      <a:lnTo>
                        <a:pt x="58" y="136"/>
                      </a:lnTo>
                      <a:lnTo>
                        <a:pt x="52" y="128"/>
                      </a:lnTo>
                      <a:lnTo>
                        <a:pt x="50" y="118"/>
                      </a:lnTo>
                      <a:lnTo>
                        <a:pt x="54" y="106"/>
                      </a:lnTo>
                      <a:lnTo>
                        <a:pt x="64" y="98"/>
                      </a:lnTo>
                      <a:lnTo>
                        <a:pt x="82" y="94"/>
                      </a:lnTo>
                      <a:lnTo>
                        <a:pt x="106" y="92"/>
                      </a:lnTo>
                      <a:lnTo>
                        <a:pt x="146" y="92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</p:grpSp>
        </p:grpSp>
      </p:grpSp>
      <p:sp>
        <p:nvSpPr>
          <p:cNvPr id="14351" name="Freeform 42"/>
          <p:cNvSpPr>
            <a:spLocks/>
          </p:cNvSpPr>
          <p:nvPr/>
        </p:nvSpPr>
        <p:spPr bwMode="auto">
          <a:xfrm>
            <a:off x="2268538" y="1588"/>
            <a:ext cx="4614862" cy="723900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63600" y="836613"/>
            <a:ext cx="7416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>
                <a:solidFill>
                  <a:srgbClr val="666666"/>
                </a:solidFill>
                <a:latin typeface="Arial Narrow" pitchFamily="34" charset="0"/>
              </a:rPr>
              <a:t>Tutti gli LCD</a:t>
            </a:r>
          </a:p>
        </p:txBody>
      </p:sp>
      <p:sp>
        <p:nvSpPr>
          <p:cNvPr id="14353" name="Line 66"/>
          <p:cNvSpPr>
            <a:spLocks noChangeShapeType="1"/>
          </p:cNvSpPr>
          <p:nvPr/>
        </p:nvSpPr>
        <p:spPr bwMode="auto">
          <a:xfrm>
            <a:off x="684213" y="1293813"/>
            <a:ext cx="7920037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4354" name="Freeform 71"/>
          <p:cNvSpPr>
            <a:spLocks/>
          </p:cNvSpPr>
          <p:nvPr/>
        </p:nvSpPr>
        <p:spPr bwMode="auto">
          <a:xfrm>
            <a:off x="6380163" y="5459413"/>
            <a:ext cx="2254250" cy="450850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990033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4355" name="Freeform 72"/>
          <p:cNvSpPr>
            <a:spLocks/>
          </p:cNvSpPr>
          <p:nvPr/>
        </p:nvSpPr>
        <p:spPr bwMode="auto">
          <a:xfrm rot="10800000">
            <a:off x="6237288" y="5157788"/>
            <a:ext cx="2251075" cy="450850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990033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940425" y="5230813"/>
            <a:ext cx="3095625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>
                <a:solidFill>
                  <a:srgbClr val="FFFFFF"/>
                </a:solidFill>
                <a:latin typeface="Arial Narrow" pitchFamily="34" charset="0"/>
              </a:rPr>
              <a:t>Per aumentare la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>
                <a:solidFill>
                  <a:srgbClr val="FFFFFF"/>
                </a:solidFill>
                <a:latin typeface="Arial Narrow" pitchFamily="34" charset="0"/>
              </a:rPr>
              <a:t>potenza di una campagna </a:t>
            </a:r>
          </a:p>
        </p:txBody>
      </p:sp>
      <p:sp>
        <p:nvSpPr>
          <p:cNvPr id="14357" name="Freeform 74"/>
          <p:cNvSpPr>
            <a:spLocks/>
          </p:cNvSpPr>
          <p:nvPr/>
        </p:nvSpPr>
        <p:spPr bwMode="auto">
          <a:xfrm>
            <a:off x="2051050" y="1995488"/>
            <a:ext cx="2254250" cy="450850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4358" name="Freeform 75"/>
          <p:cNvSpPr>
            <a:spLocks/>
          </p:cNvSpPr>
          <p:nvPr/>
        </p:nvSpPr>
        <p:spPr bwMode="auto">
          <a:xfrm rot="10800000">
            <a:off x="1908175" y="1693863"/>
            <a:ext cx="2251075" cy="450850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114550" y="1773238"/>
            <a:ext cx="1876425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>
                <a:solidFill>
                  <a:srgbClr val="FFFFFF"/>
                </a:solidFill>
                <a:latin typeface="Arial Narrow" pitchFamily="34" charset="0"/>
              </a:rPr>
              <a:t>Per coinvolgere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>
                <a:solidFill>
                  <a:srgbClr val="FFFFFF"/>
                </a:solidFill>
                <a:latin typeface="Arial Narrow" pitchFamily="34" charset="0"/>
              </a:rPr>
              <a:t>il target</a:t>
            </a:r>
          </a:p>
        </p:txBody>
      </p:sp>
      <p:sp>
        <p:nvSpPr>
          <p:cNvPr id="14360" name="Oval 79"/>
          <p:cNvSpPr>
            <a:spLocks noChangeArrowheads="1"/>
          </p:cNvSpPr>
          <p:nvPr/>
        </p:nvSpPr>
        <p:spPr bwMode="auto">
          <a:xfrm flipH="1">
            <a:off x="266700" y="6318250"/>
            <a:ext cx="257175" cy="254000"/>
          </a:xfrm>
          <a:prstGeom prst="ellipse">
            <a:avLst/>
          </a:prstGeom>
          <a:solidFill>
            <a:srgbClr val="0099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4361" name="Oval 80"/>
          <p:cNvSpPr>
            <a:spLocks noChangeArrowheads="1"/>
          </p:cNvSpPr>
          <p:nvPr/>
        </p:nvSpPr>
        <p:spPr bwMode="auto">
          <a:xfrm flipH="1">
            <a:off x="250825" y="6302375"/>
            <a:ext cx="288925" cy="285750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4362" name="Text Box 81"/>
          <p:cNvSpPr txBox="1">
            <a:spLocks noChangeArrowheads="1"/>
          </p:cNvSpPr>
          <p:nvPr/>
        </p:nvSpPr>
        <p:spPr bwMode="auto">
          <a:xfrm>
            <a:off x="231775" y="6302375"/>
            <a:ext cx="2889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r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fld id="{F483A569-76AC-42C2-A9E5-1E59E061F4C9}" type="slidenum">
              <a:rPr lang="it-IT" sz="1200" b="1">
                <a:solidFill>
                  <a:srgbClr val="FFFFFF"/>
                </a:solidFill>
                <a:latin typeface="Arial Narrow" pitchFamily="34" charset="0"/>
              </a:rPr>
              <a:pPr marL="174625" indent="-174625" algn="r" fontAlgn="base"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</a:pPr>
              <a:t>5</a:t>
            </a:fld>
            <a:endParaRPr lang="it-IT" sz="1200" b="1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8221" name="Immagine 64" descr="bracci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933825"/>
            <a:ext cx="14589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4" name="Freeform 68"/>
          <p:cNvSpPr>
            <a:spLocks/>
          </p:cNvSpPr>
          <p:nvPr/>
        </p:nvSpPr>
        <p:spPr bwMode="auto">
          <a:xfrm>
            <a:off x="827088" y="5459413"/>
            <a:ext cx="2254250" cy="450850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15795C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4365" name="Freeform 69"/>
          <p:cNvSpPr>
            <a:spLocks/>
          </p:cNvSpPr>
          <p:nvPr/>
        </p:nvSpPr>
        <p:spPr bwMode="auto">
          <a:xfrm rot="10800000">
            <a:off x="684213" y="5157788"/>
            <a:ext cx="2251075" cy="450850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15795C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90588" y="5230813"/>
            <a:ext cx="1876425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>
                <a:solidFill>
                  <a:srgbClr val="FFFFFF"/>
                </a:solidFill>
                <a:latin typeface="Arial Narrow" pitchFamily="34" charset="0"/>
              </a:rPr>
              <a:t>Per dare più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>
                <a:solidFill>
                  <a:srgbClr val="FFFFFF"/>
                </a:solidFill>
                <a:latin typeface="Arial Narrow" pitchFamily="34" charset="0"/>
              </a:rPr>
              <a:t>forza al brand</a:t>
            </a:r>
          </a:p>
        </p:txBody>
      </p:sp>
      <p:sp>
        <p:nvSpPr>
          <p:cNvPr id="65" name="Freccia a destra 64"/>
          <p:cNvSpPr>
            <a:spLocks noChangeArrowheads="1"/>
          </p:cNvSpPr>
          <p:nvPr/>
        </p:nvSpPr>
        <p:spPr bwMode="auto">
          <a:xfrm rot="-5400000">
            <a:off x="7008019" y="4190206"/>
            <a:ext cx="800100" cy="719138"/>
          </a:xfrm>
          <a:prstGeom prst="rightArrow">
            <a:avLst>
              <a:gd name="adj1" fmla="val 50000"/>
              <a:gd name="adj2" fmla="val 50066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pic>
        <p:nvPicPr>
          <p:cNvPr id="66" name="Immagine 65" descr="mirin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8100" y="242093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Oval 50"/>
          <p:cNvSpPr>
            <a:spLocks noChangeArrowheads="1"/>
          </p:cNvSpPr>
          <p:nvPr/>
        </p:nvSpPr>
        <p:spPr bwMode="auto">
          <a:xfrm>
            <a:off x="4860925" y="1524000"/>
            <a:ext cx="2281238" cy="22780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4370" name="Oval 51"/>
          <p:cNvSpPr>
            <a:spLocks noChangeArrowheads="1"/>
          </p:cNvSpPr>
          <p:nvPr/>
        </p:nvSpPr>
        <p:spPr bwMode="auto">
          <a:xfrm>
            <a:off x="4821238" y="1484313"/>
            <a:ext cx="2376487" cy="2373312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4371" name="Freeform 74"/>
          <p:cNvSpPr>
            <a:spLocks/>
          </p:cNvSpPr>
          <p:nvPr/>
        </p:nvSpPr>
        <p:spPr bwMode="auto">
          <a:xfrm>
            <a:off x="4930775" y="1995488"/>
            <a:ext cx="2254250" cy="450850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00526C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4372" name="Freeform 75"/>
          <p:cNvSpPr>
            <a:spLocks/>
          </p:cNvSpPr>
          <p:nvPr/>
        </p:nvSpPr>
        <p:spPr bwMode="auto">
          <a:xfrm rot="10800000">
            <a:off x="4787900" y="1693863"/>
            <a:ext cx="2251075" cy="450850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00526C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4994275" y="1773238"/>
            <a:ext cx="1876425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>
                <a:solidFill>
                  <a:srgbClr val="FFFFFF"/>
                </a:solidFill>
                <a:latin typeface="Arial Narrow" pitchFamily="34" charset="0"/>
              </a:rPr>
              <a:t>Per interagire con i social network</a:t>
            </a:r>
          </a:p>
        </p:txBody>
      </p:sp>
      <p:pic>
        <p:nvPicPr>
          <p:cNvPr id="76" name="Picture 80" descr="twitter-png-whi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4788" y="2255838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0" grpId="0"/>
      <p:bldP spid="65" grpId="0" animBg="1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4D2682-B7B2-4390-BCF6-449E1EB3DE52}" type="slidenum">
              <a:rPr lang="it-IT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it-IT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8529638" cy="444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4" name="Picture 42" descr="template per presentazione-01"/>
          <p:cNvPicPr>
            <a:picLocks noChangeAspect="1" noChangeArrowheads="1"/>
          </p:cNvPicPr>
          <p:nvPr/>
        </p:nvPicPr>
        <p:blipFill>
          <a:blip r:embed="rId3" cstate="print"/>
          <a:srcRect l="31657" t="20248" r="31659"/>
          <a:stretch>
            <a:fillRect/>
          </a:stretch>
        </p:blipFill>
        <p:spPr bwMode="auto">
          <a:xfrm>
            <a:off x="3140075" y="2016125"/>
            <a:ext cx="2862263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146050" y="165100"/>
            <a:ext cx="8837613" cy="6518275"/>
          </a:xfrm>
          <a:prstGeom prst="rect">
            <a:avLst/>
          </a:prstGeom>
          <a:noFill/>
          <a:ln w="12700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66" name="Freeform 4"/>
          <p:cNvSpPr>
            <a:spLocks/>
          </p:cNvSpPr>
          <p:nvPr/>
        </p:nvSpPr>
        <p:spPr bwMode="auto">
          <a:xfrm>
            <a:off x="2124075" y="-3175"/>
            <a:ext cx="4895850" cy="620713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2124075" y="74613"/>
            <a:ext cx="48958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b="1">
                <a:solidFill>
                  <a:srgbClr val="666666"/>
                </a:solidFill>
                <a:latin typeface="Arial Narrow" pitchFamily="34" charset="0"/>
              </a:rPr>
              <a:t>La pubblicazione dei contenuti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7596188" y="6237288"/>
            <a:ext cx="1157287" cy="293687"/>
            <a:chOff x="4649" y="3976"/>
            <a:chExt cx="995" cy="252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 bwMode="auto">
            <a:xfrm>
              <a:off x="4649" y="3976"/>
              <a:ext cx="995" cy="151"/>
              <a:chOff x="120" y="1478"/>
              <a:chExt cx="5514" cy="814"/>
            </a:xfrm>
          </p:grpSpPr>
          <p:sp>
            <p:nvSpPr>
              <p:cNvPr id="27" name="Freeform 4"/>
              <p:cNvSpPr>
                <a:spLocks noEditPoints="1"/>
              </p:cNvSpPr>
              <p:nvPr/>
            </p:nvSpPr>
            <p:spPr bwMode="auto">
              <a:xfrm>
                <a:off x="1958" y="1493"/>
                <a:ext cx="696" cy="786"/>
              </a:xfrm>
              <a:custGeom>
                <a:avLst/>
                <a:gdLst/>
                <a:ahLst/>
                <a:cxnLst>
                  <a:cxn ang="0">
                    <a:pos x="0" y="782"/>
                  </a:cxn>
                  <a:cxn ang="0">
                    <a:pos x="336" y="782"/>
                  </a:cxn>
                  <a:cxn ang="0">
                    <a:pos x="398" y="778"/>
                  </a:cxn>
                  <a:cxn ang="0">
                    <a:pos x="454" y="766"/>
                  </a:cxn>
                  <a:cxn ang="0">
                    <a:pos x="504" y="746"/>
                  </a:cxn>
                  <a:cxn ang="0">
                    <a:pos x="548" y="720"/>
                  </a:cxn>
                  <a:cxn ang="0">
                    <a:pos x="586" y="688"/>
                  </a:cxn>
                  <a:cxn ang="0">
                    <a:pos x="618" y="650"/>
                  </a:cxn>
                  <a:cxn ang="0">
                    <a:pos x="646" y="606"/>
                  </a:cxn>
                  <a:cxn ang="0">
                    <a:pos x="666" y="558"/>
                  </a:cxn>
                  <a:cxn ang="0">
                    <a:pos x="680" y="504"/>
                  </a:cxn>
                  <a:cxn ang="0">
                    <a:pos x="688" y="448"/>
                  </a:cxn>
                  <a:cxn ang="0">
                    <a:pos x="692" y="386"/>
                  </a:cxn>
                  <a:cxn ang="0">
                    <a:pos x="688" y="320"/>
                  </a:cxn>
                  <a:cxn ang="0">
                    <a:pos x="676" y="258"/>
                  </a:cxn>
                  <a:cxn ang="0">
                    <a:pos x="660" y="204"/>
                  </a:cxn>
                  <a:cxn ang="0">
                    <a:pos x="636" y="156"/>
                  </a:cxn>
                  <a:cxn ang="0">
                    <a:pos x="606" y="114"/>
                  </a:cxn>
                  <a:cxn ang="0">
                    <a:pos x="572" y="80"/>
                  </a:cxn>
                  <a:cxn ang="0">
                    <a:pos x="532" y="50"/>
                  </a:cxn>
                  <a:cxn ang="0">
                    <a:pos x="490" y="28"/>
                  </a:cxn>
                  <a:cxn ang="0">
                    <a:pos x="442" y="12"/>
                  </a:cxn>
                  <a:cxn ang="0">
                    <a:pos x="390" y="4"/>
                  </a:cxn>
                  <a:cxn ang="0">
                    <a:pos x="336" y="0"/>
                  </a:cxn>
                  <a:cxn ang="0">
                    <a:pos x="0" y="0"/>
                  </a:cxn>
                  <a:cxn ang="0">
                    <a:pos x="0" y="782"/>
                  </a:cxn>
                  <a:cxn ang="0">
                    <a:pos x="172" y="144"/>
                  </a:cxn>
                  <a:cxn ang="0">
                    <a:pos x="294" y="144"/>
                  </a:cxn>
                  <a:cxn ang="0">
                    <a:pos x="342" y="148"/>
                  </a:cxn>
                  <a:cxn ang="0">
                    <a:pos x="382" y="156"/>
                  </a:cxn>
                  <a:cxn ang="0">
                    <a:pos x="418" y="170"/>
                  </a:cxn>
                  <a:cxn ang="0">
                    <a:pos x="448" y="190"/>
                  </a:cxn>
                  <a:cxn ang="0">
                    <a:pos x="470" y="214"/>
                  </a:cxn>
                  <a:cxn ang="0">
                    <a:pos x="490" y="244"/>
                  </a:cxn>
                  <a:cxn ang="0">
                    <a:pos x="504" y="278"/>
                  </a:cxn>
                  <a:cxn ang="0">
                    <a:pos x="512" y="316"/>
                  </a:cxn>
                  <a:cxn ang="0">
                    <a:pos x="518" y="358"/>
                  </a:cxn>
                  <a:cxn ang="0">
                    <a:pos x="520" y="404"/>
                  </a:cxn>
                  <a:cxn ang="0">
                    <a:pos x="516" y="456"/>
                  </a:cxn>
                  <a:cxn ang="0">
                    <a:pos x="506" y="502"/>
                  </a:cxn>
                  <a:cxn ang="0">
                    <a:pos x="492" y="540"/>
                  </a:cxn>
                  <a:cxn ang="0">
                    <a:pos x="470" y="572"/>
                  </a:cxn>
                  <a:cxn ang="0">
                    <a:pos x="446" y="596"/>
                  </a:cxn>
                  <a:cxn ang="0">
                    <a:pos x="420" y="616"/>
                  </a:cxn>
                  <a:cxn ang="0">
                    <a:pos x="390" y="628"/>
                  </a:cxn>
                  <a:cxn ang="0">
                    <a:pos x="358" y="636"/>
                  </a:cxn>
                  <a:cxn ang="0">
                    <a:pos x="324" y="638"/>
                  </a:cxn>
                  <a:cxn ang="0">
                    <a:pos x="172" y="638"/>
                  </a:cxn>
                  <a:cxn ang="0">
                    <a:pos x="172" y="144"/>
                  </a:cxn>
                </a:cxnLst>
                <a:rect l="0" t="0" r="r" b="b"/>
                <a:pathLst>
                  <a:path w="692" h="782">
                    <a:moveTo>
                      <a:pt x="0" y="782"/>
                    </a:moveTo>
                    <a:lnTo>
                      <a:pt x="336" y="782"/>
                    </a:lnTo>
                    <a:lnTo>
                      <a:pt x="398" y="778"/>
                    </a:lnTo>
                    <a:lnTo>
                      <a:pt x="454" y="766"/>
                    </a:lnTo>
                    <a:lnTo>
                      <a:pt x="504" y="746"/>
                    </a:lnTo>
                    <a:lnTo>
                      <a:pt x="548" y="720"/>
                    </a:lnTo>
                    <a:lnTo>
                      <a:pt x="586" y="688"/>
                    </a:lnTo>
                    <a:lnTo>
                      <a:pt x="618" y="650"/>
                    </a:lnTo>
                    <a:lnTo>
                      <a:pt x="646" y="606"/>
                    </a:lnTo>
                    <a:lnTo>
                      <a:pt x="666" y="558"/>
                    </a:lnTo>
                    <a:lnTo>
                      <a:pt x="680" y="504"/>
                    </a:lnTo>
                    <a:lnTo>
                      <a:pt x="688" y="448"/>
                    </a:lnTo>
                    <a:lnTo>
                      <a:pt x="692" y="386"/>
                    </a:lnTo>
                    <a:lnTo>
                      <a:pt x="688" y="320"/>
                    </a:lnTo>
                    <a:lnTo>
                      <a:pt x="676" y="258"/>
                    </a:lnTo>
                    <a:lnTo>
                      <a:pt x="660" y="204"/>
                    </a:lnTo>
                    <a:lnTo>
                      <a:pt x="636" y="156"/>
                    </a:lnTo>
                    <a:lnTo>
                      <a:pt x="606" y="114"/>
                    </a:lnTo>
                    <a:lnTo>
                      <a:pt x="572" y="80"/>
                    </a:lnTo>
                    <a:lnTo>
                      <a:pt x="532" y="50"/>
                    </a:lnTo>
                    <a:lnTo>
                      <a:pt x="490" y="28"/>
                    </a:lnTo>
                    <a:lnTo>
                      <a:pt x="442" y="12"/>
                    </a:lnTo>
                    <a:lnTo>
                      <a:pt x="390" y="4"/>
                    </a:lnTo>
                    <a:lnTo>
                      <a:pt x="336" y="0"/>
                    </a:lnTo>
                    <a:lnTo>
                      <a:pt x="0" y="0"/>
                    </a:lnTo>
                    <a:lnTo>
                      <a:pt x="0" y="782"/>
                    </a:lnTo>
                    <a:close/>
                    <a:moveTo>
                      <a:pt x="172" y="144"/>
                    </a:moveTo>
                    <a:lnTo>
                      <a:pt x="294" y="144"/>
                    </a:lnTo>
                    <a:lnTo>
                      <a:pt x="342" y="148"/>
                    </a:lnTo>
                    <a:lnTo>
                      <a:pt x="382" y="156"/>
                    </a:lnTo>
                    <a:lnTo>
                      <a:pt x="418" y="170"/>
                    </a:lnTo>
                    <a:lnTo>
                      <a:pt x="448" y="190"/>
                    </a:lnTo>
                    <a:lnTo>
                      <a:pt x="470" y="214"/>
                    </a:lnTo>
                    <a:lnTo>
                      <a:pt x="490" y="244"/>
                    </a:lnTo>
                    <a:lnTo>
                      <a:pt x="504" y="278"/>
                    </a:lnTo>
                    <a:lnTo>
                      <a:pt x="512" y="316"/>
                    </a:lnTo>
                    <a:lnTo>
                      <a:pt x="518" y="358"/>
                    </a:lnTo>
                    <a:lnTo>
                      <a:pt x="520" y="404"/>
                    </a:lnTo>
                    <a:lnTo>
                      <a:pt x="516" y="456"/>
                    </a:lnTo>
                    <a:lnTo>
                      <a:pt x="506" y="502"/>
                    </a:lnTo>
                    <a:lnTo>
                      <a:pt x="492" y="540"/>
                    </a:lnTo>
                    <a:lnTo>
                      <a:pt x="470" y="572"/>
                    </a:lnTo>
                    <a:lnTo>
                      <a:pt x="446" y="596"/>
                    </a:lnTo>
                    <a:lnTo>
                      <a:pt x="420" y="616"/>
                    </a:lnTo>
                    <a:lnTo>
                      <a:pt x="390" y="628"/>
                    </a:lnTo>
                    <a:lnTo>
                      <a:pt x="358" y="636"/>
                    </a:lnTo>
                    <a:lnTo>
                      <a:pt x="324" y="638"/>
                    </a:lnTo>
                    <a:lnTo>
                      <a:pt x="172" y="638"/>
                    </a:lnTo>
                    <a:lnTo>
                      <a:pt x="172" y="14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2684" y="1691"/>
                <a:ext cx="567" cy="602"/>
              </a:xfrm>
              <a:custGeom>
                <a:avLst/>
                <a:gdLst/>
                <a:ahLst/>
                <a:cxnLst>
                  <a:cxn ang="0">
                    <a:pos x="564" y="286"/>
                  </a:cxn>
                  <a:cxn ang="0">
                    <a:pos x="546" y="188"/>
                  </a:cxn>
                  <a:cxn ang="0">
                    <a:pos x="504" y="104"/>
                  </a:cxn>
                  <a:cxn ang="0">
                    <a:pos x="436" y="40"/>
                  </a:cxn>
                  <a:cxn ang="0">
                    <a:pos x="344" y="6"/>
                  </a:cxn>
                  <a:cxn ang="0">
                    <a:pos x="234" y="6"/>
                  </a:cxn>
                  <a:cxn ang="0">
                    <a:pos x="138" y="40"/>
                  </a:cxn>
                  <a:cxn ang="0">
                    <a:pos x="64" y="106"/>
                  </a:cxn>
                  <a:cxn ang="0">
                    <a:pos x="18" y="194"/>
                  </a:cxn>
                  <a:cxn ang="0">
                    <a:pos x="0" y="300"/>
                  </a:cxn>
                  <a:cxn ang="0">
                    <a:pos x="16" y="408"/>
                  </a:cxn>
                  <a:cxn ang="0">
                    <a:pos x="62" y="496"/>
                  </a:cxn>
                  <a:cxn ang="0">
                    <a:pos x="136" y="560"/>
                  </a:cxn>
                  <a:cxn ang="0">
                    <a:pos x="232" y="594"/>
                  </a:cxn>
                  <a:cxn ang="0">
                    <a:pos x="342" y="594"/>
                  </a:cxn>
                  <a:cxn ang="0">
                    <a:pos x="434" y="564"/>
                  </a:cxn>
                  <a:cxn ang="0">
                    <a:pos x="506" y="504"/>
                  </a:cxn>
                  <a:cxn ang="0">
                    <a:pos x="554" y="406"/>
                  </a:cxn>
                  <a:cxn ang="0">
                    <a:pos x="408" y="428"/>
                  </a:cxn>
                  <a:cxn ang="0">
                    <a:pos x="362" y="464"/>
                  </a:cxn>
                  <a:cxn ang="0">
                    <a:pos x="296" y="480"/>
                  </a:cxn>
                  <a:cxn ang="0">
                    <a:pos x="230" y="470"/>
                  </a:cxn>
                  <a:cxn ang="0">
                    <a:pos x="186" y="434"/>
                  </a:cxn>
                  <a:cxn ang="0">
                    <a:pos x="160" y="376"/>
                  </a:cxn>
                  <a:cxn ang="0">
                    <a:pos x="564" y="336"/>
                  </a:cxn>
                  <a:cxn ang="0">
                    <a:pos x="158" y="220"/>
                  </a:cxn>
                  <a:cxn ang="0">
                    <a:pos x="172" y="180"/>
                  </a:cxn>
                  <a:cxn ang="0">
                    <a:pos x="202" y="144"/>
                  </a:cxn>
                  <a:cxn ang="0">
                    <a:pos x="252" y="122"/>
                  </a:cxn>
                  <a:cxn ang="0">
                    <a:pos x="320" y="122"/>
                  </a:cxn>
                  <a:cxn ang="0">
                    <a:pos x="370" y="148"/>
                  </a:cxn>
                  <a:cxn ang="0">
                    <a:pos x="400" y="202"/>
                  </a:cxn>
                  <a:cxn ang="0">
                    <a:pos x="156" y="238"/>
                  </a:cxn>
                </a:cxnLst>
                <a:rect l="0" t="0" r="r" b="b"/>
                <a:pathLst>
                  <a:path w="564" h="598">
                    <a:moveTo>
                      <a:pt x="564" y="336"/>
                    </a:moveTo>
                    <a:lnTo>
                      <a:pt x="564" y="286"/>
                    </a:lnTo>
                    <a:lnTo>
                      <a:pt x="558" y="234"/>
                    </a:lnTo>
                    <a:lnTo>
                      <a:pt x="546" y="188"/>
                    </a:lnTo>
                    <a:lnTo>
                      <a:pt x="528" y="144"/>
                    </a:lnTo>
                    <a:lnTo>
                      <a:pt x="504" y="104"/>
                    </a:lnTo>
                    <a:lnTo>
                      <a:pt x="472" y="68"/>
                    </a:lnTo>
                    <a:lnTo>
                      <a:pt x="436" y="40"/>
                    </a:lnTo>
                    <a:lnTo>
                      <a:pt x="394" y="18"/>
                    </a:lnTo>
                    <a:lnTo>
                      <a:pt x="344" y="6"/>
                    </a:lnTo>
                    <a:lnTo>
                      <a:pt x="290" y="0"/>
                    </a:lnTo>
                    <a:lnTo>
                      <a:pt x="234" y="6"/>
                    </a:lnTo>
                    <a:lnTo>
                      <a:pt x="184" y="18"/>
                    </a:lnTo>
                    <a:lnTo>
                      <a:pt x="138" y="40"/>
                    </a:lnTo>
                    <a:lnTo>
                      <a:pt x="98" y="70"/>
                    </a:lnTo>
                    <a:lnTo>
                      <a:pt x="64" y="106"/>
                    </a:lnTo>
                    <a:lnTo>
                      <a:pt x="38" y="146"/>
                    </a:lnTo>
                    <a:lnTo>
                      <a:pt x="18" y="194"/>
                    </a:lnTo>
                    <a:lnTo>
                      <a:pt x="4" y="244"/>
                    </a:lnTo>
                    <a:lnTo>
                      <a:pt x="0" y="300"/>
                    </a:lnTo>
                    <a:lnTo>
                      <a:pt x="4" y="356"/>
                    </a:lnTo>
                    <a:lnTo>
                      <a:pt x="16" y="408"/>
                    </a:lnTo>
                    <a:lnTo>
                      <a:pt x="36" y="454"/>
                    </a:lnTo>
                    <a:lnTo>
                      <a:pt x="62" y="496"/>
                    </a:lnTo>
                    <a:lnTo>
                      <a:pt x="96" y="530"/>
                    </a:lnTo>
                    <a:lnTo>
                      <a:pt x="136" y="560"/>
                    </a:lnTo>
                    <a:lnTo>
                      <a:pt x="182" y="580"/>
                    </a:lnTo>
                    <a:lnTo>
                      <a:pt x="232" y="594"/>
                    </a:lnTo>
                    <a:lnTo>
                      <a:pt x="290" y="598"/>
                    </a:lnTo>
                    <a:lnTo>
                      <a:pt x="342" y="594"/>
                    </a:lnTo>
                    <a:lnTo>
                      <a:pt x="390" y="584"/>
                    </a:lnTo>
                    <a:lnTo>
                      <a:pt x="434" y="564"/>
                    </a:lnTo>
                    <a:lnTo>
                      <a:pt x="472" y="538"/>
                    </a:lnTo>
                    <a:lnTo>
                      <a:pt x="506" y="504"/>
                    </a:lnTo>
                    <a:lnTo>
                      <a:pt x="532" y="460"/>
                    </a:lnTo>
                    <a:lnTo>
                      <a:pt x="554" y="406"/>
                    </a:lnTo>
                    <a:lnTo>
                      <a:pt x="418" y="406"/>
                    </a:lnTo>
                    <a:lnTo>
                      <a:pt x="408" y="428"/>
                    </a:lnTo>
                    <a:lnTo>
                      <a:pt x="388" y="448"/>
                    </a:lnTo>
                    <a:lnTo>
                      <a:pt x="362" y="464"/>
                    </a:lnTo>
                    <a:lnTo>
                      <a:pt x="330" y="476"/>
                    </a:lnTo>
                    <a:lnTo>
                      <a:pt x="296" y="480"/>
                    </a:lnTo>
                    <a:lnTo>
                      <a:pt x="260" y="478"/>
                    </a:lnTo>
                    <a:lnTo>
                      <a:pt x="230" y="470"/>
                    </a:lnTo>
                    <a:lnTo>
                      <a:pt x="206" y="454"/>
                    </a:lnTo>
                    <a:lnTo>
                      <a:pt x="186" y="434"/>
                    </a:lnTo>
                    <a:lnTo>
                      <a:pt x="170" y="408"/>
                    </a:lnTo>
                    <a:lnTo>
                      <a:pt x="160" y="376"/>
                    </a:lnTo>
                    <a:lnTo>
                      <a:pt x="156" y="336"/>
                    </a:lnTo>
                    <a:lnTo>
                      <a:pt x="564" y="336"/>
                    </a:lnTo>
                    <a:close/>
                    <a:moveTo>
                      <a:pt x="156" y="238"/>
                    </a:moveTo>
                    <a:lnTo>
                      <a:pt x="158" y="220"/>
                    </a:lnTo>
                    <a:lnTo>
                      <a:pt x="164" y="200"/>
                    </a:lnTo>
                    <a:lnTo>
                      <a:pt x="172" y="180"/>
                    </a:lnTo>
                    <a:lnTo>
                      <a:pt x="184" y="162"/>
                    </a:lnTo>
                    <a:lnTo>
                      <a:pt x="202" y="144"/>
                    </a:lnTo>
                    <a:lnTo>
                      <a:pt x="224" y="130"/>
                    </a:lnTo>
                    <a:lnTo>
                      <a:pt x="252" y="122"/>
                    </a:lnTo>
                    <a:lnTo>
                      <a:pt x="286" y="118"/>
                    </a:lnTo>
                    <a:lnTo>
                      <a:pt x="320" y="122"/>
                    </a:lnTo>
                    <a:lnTo>
                      <a:pt x="348" y="132"/>
                    </a:lnTo>
                    <a:lnTo>
                      <a:pt x="370" y="148"/>
                    </a:lnTo>
                    <a:lnTo>
                      <a:pt x="388" y="172"/>
                    </a:lnTo>
                    <a:lnTo>
                      <a:pt x="400" y="202"/>
                    </a:lnTo>
                    <a:lnTo>
                      <a:pt x="410" y="238"/>
                    </a:lnTo>
                    <a:lnTo>
                      <a:pt x="156" y="2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3289" y="1691"/>
                <a:ext cx="552" cy="602"/>
              </a:xfrm>
              <a:custGeom>
                <a:avLst/>
                <a:gdLst/>
                <a:ahLst/>
                <a:cxnLst>
                  <a:cxn ang="0">
                    <a:pos x="548" y="170"/>
                  </a:cxn>
                  <a:cxn ang="0">
                    <a:pos x="512" y="96"/>
                  </a:cxn>
                  <a:cxn ang="0">
                    <a:pos x="452" y="42"/>
                  </a:cxn>
                  <a:cxn ang="0">
                    <a:pos x="376" y="10"/>
                  </a:cxn>
                  <a:cxn ang="0">
                    <a:pos x="288" y="0"/>
                  </a:cxn>
                  <a:cxn ang="0">
                    <a:pos x="178" y="18"/>
                  </a:cxn>
                  <a:cxn ang="0">
                    <a:pos x="92" y="70"/>
                  </a:cxn>
                  <a:cxn ang="0">
                    <a:pos x="34" y="150"/>
                  </a:cxn>
                  <a:cxn ang="0">
                    <a:pos x="4" y="250"/>
                  </a:cxn>
                  <a:cxn ang="0">
                    <a:pos x="4" y="362"/>
                  </a:cxn>
                  <a:cxn ang="0">
                    <a:pos x="36" y="458"/>
                  </a:cxn>
                  <a:cxn ang="0">
                    <a:pos x="96" y="532"/>
                  </a:cxn>
                  <a:cxn ang="0">
                    <a:pos x="180" y="580"/>
                  </a:cxn>
                  <a:cxn ang="0">
                    <a:pos x="286" y="598"/>
                  </a:cxn>
                  <a:cxn ang="0">
                    <a:pos x="388" y="582"/>
                  </a:cxn>
                  <a:cxn ang="0">
                    <a:pos x="470" y="538"/>
                  </a:cxn>
                  <a:cxn ang="0">
                    <a:pos x="528" y="464"/>
                  </a:cxn>
                  <a:cxn ang="0">
                    <a:pos x="558" y="366"/>
                  </a:cxn>
                  <a:cxn ang="0">
                    <a:pos x="400" y="398"/>
                  </a:cxn>
                  <a:cxn ang="0">
                    <a:pos x="370" y="448"/>
                  </a:cxn>
                  <a:cxn ang="0">
                    <a:pos x="318" y="476"/>
                  </a:cxn>
                  <a:cxn ang="0">
                    <a:pos x="250" y="476"/>
                  </a:cxn>
                  <a:cxn ang="0">
                    <a:pos x="200" y="446"/>
                  </a:cxn>
                  <a:cxn ang="0">
                    <a:pos x="170" y="394"/>
                  </a:cxn>
                  <a:cxn ang="0">
                    <a:pos x="156" y="332"/>
                  </a:cxn>
                  <a:cxn ang="0">
                    <a:pos x="156" y="270"/>
                  </a:cxn>
                  <a:cxn ang="0">
                    <a:pos x="170" y="206"/>
                  </a:cxn>
                  <a:cxn ang="0">
                    <a:pos x="202" y="154"/>
                  </a:cxn>
                  <a:cxn ang="0">
                    <a:pos x="254" y="122"/>
                  </a:cxn>
                  <a:cxn ang="0">
                    <a:pos x="324" y="122"/>
                  </a:cxn>
                  <a:cxn ang="0">
                    <a:pos x="376" y="154"/>
                  </a:cxn>
                  <a:cxn ang="0">
                    <a:pos x="402" y="216"/>
                  </a:cxn>
                </a:cxnLst>
                <a:rect l="0" t="0" r="r" b="b"/>
                <a:pathLst>
                  <a:path w="558" h="598">
                    <a:moveTo>
                      <a:pt x="556" y="216"/>
                    </a:moveTo>
                    <a:lnTo>
                      <a:pt x="548" y="170"/>
                    </a:lnTo>
                    <a:lnTo>
                      <a:pt x="532" y="130"/>
                    </a:lnTo>
                    <a:lnTo>
                      <a:pt x="512" y="96"/>
                    </a:lnTo>
                    <a:lnTo>
                      <a:pt x="484" y="66"/>
                    </a:lnTo>
                    <a:lnTo>
                      <a:pt x="452" y="42"/>
                    </a:lnTo>
                    <a:lnTo>
                      <a:pt x="416" y="24"/>
                    </a:lnTo>
                    <a:lnTo>
                      <a:pt x="376" y="10"/>
                    </a:lnTo>
                    <a:lnTo>
                      <a:pt x="332" y="4"/>
                    </a:lnTo>
                    <a:lnTo>
                      <a:pt x="288" y="0"/>
                    </a:lnTo>
                    <a:lnTo>
                      <a:pt x="230" y="6"/>
                    </a:lnTo>
                    <a:lnTo>
                      <a:pt x="178" y="18"/>
                    </a:lnTo>
                    <a:lnTo>
                      <a:pt x="132" y="40"/>
                    </a:lnTo>
                    <a:lnTo>
                      <a:pt x="92" y="70"/>
                    </a:lnTo>
                    <a:lnTo>
                      <a:pt x="60" y="106"/>
                    </a:lnTo>
                    <a:lnTo>
                      <a:pt x="34" y="150"/>
                    </a:lnTo>
                    <a:lnTo>
                      <a:pt x="14" y="198"/>
                    </a:lnTo>
                    <a:lnTo>
                      <a:pt x="4" y="250"/>
                    </a:lnTo>
                    <a:lnTo>
                      <a:pt x="0" y="308"/>
                    </a:lnTo>
                    <a:lnTo>
                      <a:pt x="4" y="362"/>
                    </a:lnTo>
                    <a:lnTo>
                      <a:pt x="16" y="412"/>
                    </a:lnTo>
                    <a:lnTo>
                      <a:pt x="36" y="458"/>
                    </a:lnTo>
                    <a:lnTo>
                      <a:pt x="62" y="498"/>
                    </a:lnTo>
                    <a:lnTo>
                      <a:pt x="96" y="532"/>
                    </a:lnTo>
                    <a:lnTo>
                      <a:pt x="136" y="560"/>
                    </a:lnTo>
                    <a:lnTo>
                      <a:pt x="180" y="580"/>
                    </a:lnTo>
                    <a:lnTo>
                      <a:pt x="230" y="594"/>
                    </a:lnTo>
                    <a:lnTo>
                      <a:pt x="286" y="598"/>
                    </a:lnTo>
                    <a:lnTo>
                      <a:pt x="340" y="594"/>
                    </a:lnTo>
                    <a:lnTo>
                      <a:pt x="388" y="582"/>
                    </a:lnTo>
                    <a:lnTo>
                      <a:pt x="432" y="564"/>
                    </a:lnTo>
                    <a:lnTo>
                      <a:pt x="470" y="538"/>
                    </a:lnTo>
                    <a:lnTo>
                      <a:pt x="502" y="504"/>
                    </a:lnTo>
                    <a:lnTo>
                      <a:pt x="528" y="464"/>
                    </a:lnTo>
                    <a:lnTo>
                      <a:pt x="548" y="418"/>
                    </a:lnTo>
                    <a:lnTo>
                      <a:pt x="558" y="366"/>
                    </a:lnTo>
                    <a:lnTo>
                      <a:pt x="408" y="366"/>
                    </a:lnTo>
                    <a:lnTo>
                      <a:pt x="400" y="398"/>
                    </a:lnTo>
                    <a:lnTo>
                      <a:pt x="388" y="426"/>
                    </a:lnTo>
                    <a:lnTo>
                      <a:pt x="370" y="448"/>
                    </a:lnTo>
                    <a:lnTo>
                      <a:pt x="346" y="466"/>
                    </a:lnTo>
                    <a:lnTo>
                      <a:pt x="318" y="476"/>
                    </a:lnTo>
                    <a:lnTo>
                      <a:pt x="284" y="480"/>
                    </a:lnTo>
                    <a:lnTo>
                      <a:pt x="250" y="476"/>
                    </a:lnTo>
                    <a:lnTo>
                      <a:pt x="224" y="464"/>
                    </a:lnTo>
                    <a:lnTo>
                      <a:pt x="200" y="446"/>
                    </a:lnTo>
                    <a:lnTo>
                      <a:pt x="184" y="422"/>
                    </a:lnTo>
                    <a:lnTo>
                      <a:pt x="170" y="394"/>
                    </a:lnTo>
                    <a:lnTo>
                      <a:pt x="162" y="364"/>
                    </a:lnTo>
                    <a:lnTo>
                      <a:pt x="156" y="332"/>
                    </a:lnTo>
                    <a:lnTo>
                      <a:pt x="156" y="302"/>
                    </a:lnTo>
                    <a:lnTo>
                      <a:pt x="156" y="270"/>
                    </a:lnTo>
                    <a:lnTo>
                      <a:pt x="162" y="238"/>
                    </a:lnTo>
                    <a:lnTo>
                      <a:pt x="170" y="206"/>
                    </a:lnTo>
                    <a:lnTo>
                      <a:pt x="184" y="178"/>
                    </a:lnTo>
                    <a:lnTo>
                      <a:pt x="202" y="154"/>
                    </a:lnTo>
                    <a:lnTo>
                      <a:pt x="224" y="134"/>
                    </a:lnTo>
                    <a:lnTo>
                      <a:pt x="254" y="122"/>
                    </a:lnTo>
                    <a:lnTo>
                      <a:pt x="288" y="118"/>
                    </a:lnTo>
                    <a:lnTo>
                      <a:pt x="324" y="122"/>
                    </a:lnTo>
                    <a:lnTo>
                      <a:pt x="354" y="134"/>
                    </a:lnTo>
                    <a:lnTo>
                      <a:pt x="376" y="154"/>
                    </a:lnTo>
                    <a:lnTo>
                      <a:pt x="394" y="180"/>
                    </a:lnTo>
                    <a:lnTo>
                      <a:pt x="402" y="216"/>
                    </a:lnTo>
                    <a:lnTo>
                      <a:pt x="556" y="216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3879" y="1691"/>
                <a:ext cx="545" cy="602"/>
              </a:xfrm>
              <a:custGeom>
                <a:avLst/>
                <a:gdLst/>
                <a:ahLst/>
                <a:cxnLst>
                  <a:cxn ang="0">
                    <a:pos x="378" y="376"/>
                  </a:cxn>
                  <a:cxn ang="0">
                    <a:pos x="372" y="412"/>
                  </a:cxn>
                  <a:cxn ang="0">
                    <a:pos x="354" y="450"/>
                  </a:cxn>
                  <a:cxn ang="0">
                    <a:pos x="316" y="480"/>
                  </a:cxn>
                  <a:cxn ang="0">
                    <a:pos x="252" y="494"/>
                  </a:cxn>
                  <a:cxn ang="0">
                    <a:pos x="204" y="488"/>
                  </a:cxn>
                  <a:cxn ang="0">
                    <a:pos x="170" y="466"/>
                  </a:cxn>
                  <a:cxn ang="0">
                    <a:pos x="156" y="422"/>
                  </a:cxn>
                  <a:cxn ang="0">
                    <a:pos x="170" y="376"/>
                  </a:cxn>
                  <a:cxn ang="0">
                    <a:pos x="204" y="352"/>
                  </a:cxn>
                  <a:cxn ang="0">
                    <a:pos x="248" y="338"/>
                  </a:cxn>
                  <a:cxn ang="0">
                    <a:pos x="308" y="330"/>
                  </a:cxn>
                  <a:cxn ang="0">
                    <a:pos x="358" y="316"/>
                  </a:cxn>
                  <a:cxn ang="0">
                    <a:pos x="378" y="364"/>
                  </a:cxn>
                  <a:cxn ang="0">
                    <a:pos x="180" y="162"/>
                  </a:cxn>
                  <a:cxn ang="0">
                    <a:pos x="206" y="124"/>
                  </a:cxn>
                  <a:cxn ang="0">
                    <a:pos x="250" y="106"/>
                  </a:cxn>
                  <a:cxn ang="0">
                    <a:pos x="300" y="106"/>
                  </a:cxn>
                  <a:cxn ang="0">
                    <a:pos x="340" y="114"/>
                  </a:cxn>
                  <a:cxn ang="0">
                    <a:pos x="368" y="136"/>
                  </a:cxn>
                  <a:cxn ang="0">
                    <a:pos x="378" y="182"/>
                  </a:cxn>
                  <a:cxn ang="0">
                    <a:pos x="362" y="218"/>
                  </a:cxn>
                  <a:cxn ang="0">
                    <a:pos x="322" y="238"/>
                  </a:cxn>
                  <a:cxn ang="0">
                    <a:pos x="262" y="248"/>
                  </a:cxn>
                  <a:cxn ang="0">
                    <a:pos x="194" y="256"/>
                  </a:cxn>
                  <a:cxn ang="0">
                    <a:pos x="130" y="268"/>
                  </a:cxn>
                  <a:cxn ang="0">
                    <a:pos x="74" y="290"/>
                  </a:cxn>
                  <a:cxn ang="0">
                    <a:pos x="30" y="330"/>
                  </a:cxn>
                  <a:cxn ang="0">
                    <a:pos x="4" y="388"/>
                  </a:cxn>
                  <a:cxn ang="0">
                    <a:pos x="4" y="468"/>
                  </a:cxn>
                  <a:cxn ang="0">
                    <a:pos x="34" y="532"/>
                  </a:cxn>
                  <a:cxn ang="0">
                    <a:pos x="86" y="574"/>
                  </a:cxn>
                  <a:cxn ang="0">
                    <a:pos x="154" y="594"/>
                  </a:cxn>
                  <a:cxn ang="0">
                    <a:pos x="236" y="596"/>
                  </a:cxn>
                  <a:cxn ang="0">
                    <a:pos x="316" y="574"/>
                  </a:cxn>
                  <a:cxn ang="0">
                    <a:pos x="384" y="528"/>
                  </a:cxn>
                  <a:cxn ang="0">
                    <a:pos x="396" y="582"/>
                  </a:cxn>
                  <a:cxn ang="0">
                    <a:pos x="544" y="560"/>
                  </a:cxn>
                  <a:cxn ang="0">
                    <a:pos x="534" y="494"/>
                  </a:cxn>
                  <a:cxn ang="0">
                    <a:pos x="534" y="162"/>
                  </a:cxn>
                  <a:cxn ang="0">
                    <a:pos x="518" y="92"/>
                  </a:cxn>
                  <a:cxn ang="0">
                    <a:pos x="478" y="46"/>
                  </a:cxn>
                  <a:cxn ang="0">
                    <a:pos x="420" y="18"/>
                  </a:cxn>
                  <a:cxn ang="0">
                    <a:pos x="354" y="4"/>
                  </a:cxn>
                  <a:cxn ang="0">
                    <a:pos x="284" y="0"/>
                  </a:cxn>
                  <a:cxn ang="0">
                    <a:pos x="208" y="6"/>
                  </a:cxn>
                  <a:cxn ang="0">
                    <a:pos x="138" y="26"/>
                  </a:cxn>
                  <a:cxn ang="0">
                    <a:pos x="80" y="60"/>
                  </a:cxn>
                  <a:cxn ang="0">
                    <a:pos x="38" y="114"/>
                  </a:cxn>
                  <a:cxn ang="0">
                    <a:pos x="18" y="190"/>
                  </a:cxn>
                </a:cxnLst>
                <a:rect l="0" t="0" r="r" b="b"/>
                <a:pathLst>
                  <a:path w="552" h="598">
                    <a:moveTo>
                      <a:pt x="378" y="364"/>
                    </a:moveTo>
                    <a:lnTo>
                      <a:pt x="378" y="376"/>
                    </a:lnTo>
                    <a:lnTo>
                      <a:pt x="376" y="394"/>
                    </a:lnTo>
                    <a:lnTo>
                      <a:pt x="372" y="412"/>
                    </a:lnTo>
                    <a:lnTo>
                      <a:pt x="366" y="432"/>
                    </a:lnTo>
                    <a:lnTo>
                      <a:pt x="354" y="450"/>
                    </a:lnTo>
                    <a:lnTo>
                      <a:pt x="338" y="468"/>
                    </a:lnTo>
                    <a:lnTo>
                      <a:pt x="316" y="480"/>
                    </a:lnTo>
                    <a:lnTo>
                      <a:pt x="288" y="490"/>
                    </a:lnTo>
                    <a:lnTo>
                      <a:pt x="252" y="494"/>
                    </a:lnTo>
                    <a:lnTo>
                      <a:pt x="228" y="492"/>
                    </a:lnTo>
                    <a:lnTo>
                      <a:pt x="204" y="488"/>
                    </a:lnTo>
                    <a:lnTo>
                      <a:pt x="186" y="480"/>
                    </a:lnTo>
                    <a:lnTo>
                      <a:pt x="170" y="466"/>
                    </a:lnTo>
                    <a:lnTo>
                      <a:pt x="160" y="446"/>
                    </a:lnTo>
                    <a:lnTo>
                      <a:pt x="156" y="422"/>
                    </a:lnTo>
                    <a:lnTo>
                      <a:pt x="160" y="396"/>
                    </a:lnTo>
                    <a:lnTo>
                      <a:pt x="170" y="376"/>
                    </a:lnTo>
                    <a:lnTo>
                      <a:pt x="184" y="362"/>
                    </a:lnTo>
                    <a:lnTo>
                      <a:pt x="204" y="352"/>
                    </a:lnTo>
                    <a:lnTo>
                      <a:pt x="224" y="344"/>
                    </a:lnTo>
                    <a:lnTo>
                      <a:pt x="248" y="338"/>
                    </a:lnTo>
                    <a:lnTo>
                      <a:pt x="278" y="334"/>
                    </a:lnTo>
                    <a:lnTo>
                      <a:pt x="308" y="330"/>
                    </a:lnTo>
                    <a:lnTo>
                      <a:pt x="334" y="324"/>
                    </a:lnTo>
                    <a:lnTo>
                      <a:pt x="358" y="316"/>
                    </a:lnTo>
                    <a:lnTo>
                      <a:pt x="378" y="306"/>
                    </a:lnTo>
                    <a:lnTo>
                      <a:pt x="378" y="364"/>
                    </a:lnTo>
                    <a:close/>
                    <a:moveTo>
                      <a:pt x="174" y="190"/>
                    </a:moveTo>
                    <a:lnTo>
                      <a:pt x="180" y="162"/>
                    </a:lnTo>
                    <a:lnTo>
                      <a:pt x="190" y="140"/>
                    </a:lnTo>
                    <a:lnTo>
                      <a:pt x="206" y="124"/>
                    </a:lnTo>
                    <a:lnTo>
                      <a:pt x="226" y="114"/>
                    </a:lnTo>
                    <a:lnTo>
                      <a:pt x="250" y="106"/>
                    </a:lnTo>
                    <a:lnTo>
                      <a:pt x="276" y="104"/>
                    </a:lnTo>
                    <a:lnTo>
                      <a:pt x="300" y="106"/>
                    </a:lnTo>
                    <a:lnTo>
                      <a:pt x="320" y="108"/>
                    </a:lnTo>
                    <a:lnTo>
                      <a:pt x="340" y="114"/>
                    </a:lnTo>
                    <a:lnTo>
                      <a:pt x="356" y="124"/>
                    </a:lnTo>
                    <a:lnTo>
                      <a:pt x="368" y="136"/>
                    </a:lnTo>
                    <a:lnTo>
                      <a:pt x="374" y="156"/>
                    </a:lnTo>
                    <a:lnTo>
                      <a:pt x="378" y="182"/>
                    </a:lnTo>
                    <a:lnTo>
                      <a:pt x="374" y="202"/>
                    </a:lnTo>
                    <a:lnTo>
                      <a:pt x="362" y="218"/>
                    </a:lnTo>
                    <a:lnTo>
                      <a:pt x="344" y="230"/>
                    </a:lnTo>
                    <a:lnTo>
                      <a:pt x="322" y="238"/>
                    </a:lnTo>
                    <a:lnTo>
                      <a:pt x="294" y="242"/>
                    </a:lnTo>
                    <a:lnTo>
                      <a:pt x="262" y="248"/>
                    </a:lnTo>
                    <a:lnTo>
                      <a:pt x="228" y="252"/>
                    </a:lnTo>
                    <a:lnTo>
                      <a:pt x="194" y="256"/>
                    </a:lnTo>
                    <a:lnTo>
                      <a:pt x="162" y="260"/>
                    </a:lnTo>
                    <a:lnTo>
                      <a:pt x="130" y="268"/>
                    </a:lnTo>
                    <a:lnTo>
                      <a:pt x="100" y="278"/>
                    </a:lnTo>
                    <a:lnTo>
                      <a:pt x="74" y="290"/>
                    </a:lnTo>
                    <a:lnTo>
                      <a:pt x="50" y="308"/>
                    </a:lnTo>
                    <a:lnTo>
                      <a:pt x="30" y="330"/>
                    </a:lnTo>
                    <a:lnTo>
                      <a:pt x="14" y="356"/>
                    </a:lnTo>
                    <a:lnTo>
                      <a:pt x="4" y="388"/>
                    </a:lnTo>
                    <a:lnTo>
                      <a:pt x="0" y="428"/>
                    </a:lnTo>
                    <a:lnTo>
                      <a:pt x="4" y="468"/>
                    </a:lnTo>
                    <a:lnTo>
                      <a:pt x="16" y="504"/>
                    </a:lnTo>
                    <a:lnTo>
                      <a:pt x="34" y="532"/>
                    </a:lnTo>
                    <a:lnTo>
                      <a:pt x="56" y="556"/>
                    </a:lnTo>
                    <a:lnTo>
                      <a:pt x="86" y="574"/>
                    </a:lnTo>
                    <a:lnTo>
                      <a:pt x="118" y="588"/>
                    </a:lnTo>
                    <a:lnTo>
                      <a:pt x="154" y="594"/>
                    </a:lnTo>
                    <a:lnTo>
                      <a:pt x="194" y="598"/>
                    </a:lnTo>
                    <a:lnTo>
                      <a:pt x="236" y="596"/>
                    </a:lnTo>
                    <a:lnTo>
                      <a:pt x="276" y="588"/>
                    </a:lnTo>
                    <a:lnTo>
                      <a:pt x="316" y="574"/>
                    </a:lnTo>
                    <a:lnTo>
                      <a:pt x="352" y="554"/>
                    </a:lnTo>
                    <a:lnTo>
                      <a:pt x="384" y="528"/>
                    </a:lnTo>
                    <a:lnTo>
                      <a:pt x="388" y="556"/>
                    </a:lnTo>
                    <a:lnTo>
                      <a:pt x="396" y="582"/>
                    </a:lnTo>
                    <a:lnTo>
                      <a:pt x="552" y="582"/>
                    </a:lnTo>
                    <a:lnTo>
                      <a:pt x="544" y="560"/>
                    </a:lnTo>
                    <a:lnTo>
                      <a:pt x="538" y="530"/>
                    </a:lnTo>
                    <a:lnTo>
                      <a:pt x="534" y="494"/>
                    </a:lnTo>
                    <a:lnTo>
                      <a:pt x="534" y="456"/>
                    </a:lnTo>
                    <a:lnTo>
                      <a:pt x="534" y="162"/>
                    </a:lnTo>
                    <a:lnTo>
                      <a:pt x="530" y="124"/>
                    </a:lnTo>
                    <a:lnTo>
                      <a:pt x="518" y="92"/>
                    </a:lnTo>
                    <a:lnTo>
                      <a:pt x="500" y="66"/>
                    </a:lnTo>
                    <a:lnTo>
                      <a:pt x="478" y="46"/>
                    </a:lnTo>
                    <a:lnTo>
                      <a:pt x="452" y="30"/>
                    </a:lnTo>
                    <a:lnTo>
                      <a:pt x="420" y="18"/>
                    </a:lnTo>
                    <a:lnTo>
                      <a:pt x="388" y="10"/>
                    </a:lnTo>
                    <a:lnTo>
                      <a:pt x="354" y="4"/>
                    </a:lnTo>
                    <a:lnTo>
                      <a:pt x="318" y="2"/>
                    </a:lnTo>
                    <a:lnTo>
                      <a:pt x="284" y="0"/>
                    </a:lnTo>
                    <a:lnTo>
                      <a:pt x="246" y="2"/>
                    </a:lnTo>
                    <a:lnTo>
                      <a:pt x="208" y="6"/>
                    </a:lnTo>
                    <a:lnTo>
                      <a:pt x="172" y="14"/>
                    </a:lnTo>
                    <a:lnTo>
                      <a:pt x="138" y="26"/>
                    </a:lnTo>
                    <a:lnTo>
                      <a:pt x="108" y="40"/>
                    </a:lnTo>
                    <a:lnTo>
                      <a:pt x="80" y="60"/>
                    </a:lnTo>
                    <a:lnTo>
                      <a:pt x="56" y="84"/>
                    </a:lnTo>
                    <a:lnTo>
                      <a:pt x="38" y="114"/>
                    </a:lnTo>
                    <a:lnTo>
                      <a:pt x="24" y="150"/>
                    </a:lnTo>
                    <a:lnTo>
                      <a:pt x="18" y="190"/>
                    </a:lnTo>
                    <a:lnTo>
                      <a:pt x="174" y="19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4492" y="1713"/>
                <a:ext cx="529" cy="580"/>
              </a:xfrm>
              <a:custGeom>
                <a:avLst/>
                <a:gdLst/>
                <a:ahLst/>
                <a:cxnLst>
                  <a:cxn ang="0">
                    <a:pos x="532" y="0"/>
                  </a:cxn>
                  <a:cxn ang="0">
                    <a:pos x="376" y="0"/>
                  </a:cxn>
                  <a:cxn ang="0">
                    <a:pos x="376" y="296"/>
                  </a:cxn>
                  <a:cxn ang="0">
                    <a:pos x="374" y="342"/>
                  </a:cxn>
                  <a:cxn ang="0">
                    <a:pos x="366" y="380"/>
                  </a:cxn>
                  <a:cxn ang="0">
                    <a:pos x="356" y="408"/>
                  </a:cxn>
                  <a:cxn ang="0">
                    <a:pos x="338" y="432"/>
                  </a:cxn>
                  <a:cxn ang="0">
                    <a:pos x="316" y="446"/>
                  </a:cxn>
                  <a:cxn ang="0">
                    <a:pos x="288" y="456"/>
                  </a:cxn>
                  <a:cxn ang="0">
                    <a:pos x="256" y="458"/>
                  </a:cxn>
                  <a:cxn ang="0">
                    <a:pos x="224" y="454"/>
                  </a:cxn>
                  <a:cxn ang="0">
                    <a:pos x="198" y="444"/>
                  </a:cxn>
                  <a:cxn ang="0">
                    <a:pos x="178" y="424"/>
                  </a:cxn>
                  <a:cxn ang="0">
                    <a:pos x="166" y="398"/>
                  </a:cxn>
                  <a:cxn ang="0">
                    <a:pos x="158" y="362"/>
                  </a:cxn>
                  <a:cxn ang="0">
                    <a:pos x="156" y="320"/>
                  </a:cxn>
                  <a:cxn ang="0">
                    <a:pos x="156" y="0"/>
                  </a:cxn>
                  <a:cxn ang="0">
                    <a:pos x="0" y="0"/>
                  </a:cxn>
                  <a:cxn ang="0">
                    <a:pos x="0" y="348"/>
                  </a:cxn>
                  <a:cxn ang="0">
                    <a:pos x="2" y="388"/>
                  </a:cxn>
                  <a:cxn ang="0">
                    <a:pos x="6" y="426"/>
                  </a:cxn>
                  <a:cxn ang="0">
                    <a:pos x="14" y="460"/>
                  </a:cxn>
                  <a:cxn ang="0">
                    <a:pos x="26" y="490"/>
                  </a:cxn>
                  <a:cxn ang="0">
                    <a:pos x="42" y="518"/>
                  </a:cxn>
                  <a:cxn ang="0">
                    <a:pos x="64" y="540"/>
                  </a:cxn>
                  <a:cxn ang="0">
                    <a:pos x="90" y="558"/>
                  </a:cxn>
                  <a:cxn ang="0">
                    <a:pos x="122" y="570"/>
                  </a:cxn>
                  <a:cxn ang="0">
                    <a:pos x="162" y="578"/>
                  </a:cxn>
                  <a:cxn ang="0">
                    <a:pos x="208" y="582"/>
                  </a:cxn>
                  <a:cxn ang="0">
                    <a:pos x="246" y="578"/>
                  </a:cxn>
                  <a:cxn ang="0">
                    <a:pos x="286" y="566"/>
                  </a:cxn>
                  <a:cxn ang="0">
                    <a:pos x="322" y="548"/>
                  </a:cxn>
                  <a:cxn ang="0">
                    <a:pos x="354" y="522"/>
                  </a:cxn>
                  <a:cxn ang="0">
                    <a:pos x="380" y="488"/>
                  </a:cxn>
                  <a:cxn ang="0">
                    <a:pos x="384" y="488"/>
                  </a:cxn>
                  <a:cxn ang="0">
                    <a:pos x="384" y="566"/>
                  </a:cxn>
                  <a:cxn ang="0">
                    <a:pos x="532" y="566"/>
                  </a:cxn>
                  <a:cxn ang="0">
                    <a:pos x="532" y="0"/>
                  </a:cxn>
                </a:cxnLst>
                <a:rect l="0" t="0" r="r" b="b"/>
                <a:pathLst>
                  <a:path w="532" h="582">
                    <a:moveTo>
                      <a:pt x="532" y="0"/>
                    </a:moveTo>
                    <a:lnTo>
                      <a:pt x="376" y="0"/>
                    </a:lnTo>
                    <a:lnTo>
                      <a:pt x="376" y="296"/>
                    </a:lnTo>
                    <a:lnTo>
                      <a:pt x="374" y="342"/>
                    </a:lnTo>
                    <a:lnTo>
                      <a:pt x="366" y="380"/>
                    </a:lnTo>
                    <a:lnTo>
                      <a:pt x="356" y="408"/>
                    </a:lnTo>
                    <a:lnTo>
                      <a:pt x="338" y="432"/>
                    </a:lnTo>
                    <a:lnTo>
                      <a:pt x="316" y="446"/>
                    </a:lnTo>
                    <a:lnTo>
                      <a:pt x="288" y="456"/>
                    </a:lnTo>
                    <a:lnTo>
                      <a:pt x="256" y="458"/>
                    </a:lnTo>
                    <a:lnTo>
                      <a:pt x="224" y="454"/>
                    </a:lnTo>
                    <a:lnTo>
                      <a:pt x="198" y="444"/>
                    </a:lnTo>
                    <a:lnTo>
                      <a:pt x="178" y="424"/>
                    </a:lnTo>
                    <a:lnTo>
                      <a:pt x="166" y="398"/>
                    </a:lnTo>
                    <a:lnTo>
                      <a:pt x="158" y="362"/>
                    </a:lnTo>
                    <a:lnTo>
                      <a:pt x="156" y="32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48"/>
                    </a:lnTo>
                    <a:lnTo>
                      <a:pt x="2" y="388"/>
                    </a:lnTo>
                    <a:lnTo>
                      <a:pt x="6" y="426"/>
                    </a:lnTo>
                    <a:lnTo>
                      <a:pt x="14" y="460"/>
                    </a:lnTo>
                    <a:lnTo>
                      <a:pt x="26" y="490"/>
                    </a:lnTo>
                    <a:lnTo>
                      <a:pt x="42" y="518"/>
                    </a:lnTo>
                    <a:lnTo>
                      <a:pt x="64" y="540"/>
                    </a:lnTo>
                    <a:lnTo>
                      <a:pt x="90" y="558"/>
                    </a:lnTo>
                    <a:lnTo>
                      <a:pt x="122" y="570"/>
                    </a:lnTo>
                    <a:lnTo>
                      <a:pt x="162" y="578"/>
                    </a:lnTo>
                    <a:lnTo>
                      <a:pt x="208" y="582"/>
                    </a:lnTo>
                    <a:lnTo>
                      <a:pt x="246" y="578"/>
                    </a:lnTo>
                    <a:lnTo>
                      <a:pt x="286" y="566"/>
                    </a:lnTo>
                    <a:lnTo>
                      <a:pt x="322" y="548"/>
                    </a:lnTo>
                    <a:lnTo>
                      <a:pt x="354" y="522"/>
                    </a:lnTo>
                    <a:lnTo>
                      <a:pt x="380" y="488"/>
                    </a:lnTo>
                    <a:lnTo>
                      <a:pt x="384" y="488"/>
                    </a:lnTo>
                    <a:lnTo>
                      <a:pt x="384" y="566"/>
                    </a:lnTo>
                    <a:lnTo>
                      <a:pt x="532" y="566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5044" y="1713"/>
                <a:ext cx="590" cy="565"/>
              </a:xfrm>
              <a:custGeom>
                <a:avLst/>
                <a:gdLst/>
                <a:ahLst/>
                <a:cxnLst>
                  <a:cxn ang="0">
                    <a:pos x="0" y="566"/>
                  </a:cxn>
                  <a:cxn ang="0">
                    <a:pos x="174" y="566"/>
                  </a:cxn>
                  <a:cxn ang="0">
                    <a:pos x="292" y="388"/>
                  </a:cxn>
                  <a:cxn ang="0">
                    <a:pos x="410" y="566"/>
                  </a:cxn>
                  <a:cxn ang="0">
                    <a:pos x="588" y="566"/>
                  </a:cxn>
                  <a:cxn ang="0">
                    <a:pos x="380" y="264"/>
                  </a:cxn>
                  <a:cxn ang="0">
                    <a:pos x="566" y="0"/>
                  </a:cxn>
                  <a:cxn ang="0">
                    <a:pos x="394" y="0"/>
                  </a:cxn>
                  <a:cxn ang="0">
                    <a:pos x="294" y="148"/>
                  </a:cxn>
                  <a:cxn ang="0">
                    <a:pos x="196" y="0"/>
                  </a:cxn>
                  <a:cxn ang="0">
                    <a:pos x="18" y="0"/>
                  </a:cxn>
                  <a:cxn ang="0">
                    <a:pos x="204" y="268"/>
                  </a:cxn>
                  <a:cxn ang="0">
                    <a:pos x="0" y="566"/>
                  </a:cxn>
                </a:cxnLst>
                <a:rect l="0" t="0" r="r" b="b"/>
                <a:pathLst>
                  <a:path w="588" h="566">
                    <a:moveTo>
                      <a:pt x="0" y="566"/>
                    </a:moveTo>
                    <a:lnTo>
                      <a:pt x="174" y="566"/>
                    </a:lnTo>
                    <a:lnTo>
                      <a:pt x="292" y="388"/>
                    </a:lnTo>
                    <a:lnTo>
                      <a:pt x="410" y="566"/>
                    </a:lnTo>
                    <a:lnTo>
                      <a:pt x="588" y="566"/>
                    </a:lnTo>
                    <a:lnTo>
                      <a:pt x="380" y="264"/>
                    </a:lnTo>
                    <a:lnTo>
                      <a:pt x="566" y="0"/>
                    </a:lnTo>
                    <a:lnTo>
                      <a:pt x="394" y="0"/>
                    </a:lnTo>
                    <a:lnTo>
                      <a:pt x="294" y="148"/>
                    </a:lnTo>
                    <a:lnTo>
                      <a:pt x="196" y="0"/>
                    </a:lnTo>
                    <a:lnTo>
                      <a:pt x="18" y="0"/>
                    </a:lnTo>
                    <a:lnTo>
                      <a:pt x="204" y="268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120" y="1493"/>
                <a:ext cx="204" cy="786"/>
              </a:xfrm>
              <a:prstGeom prst="rect">
                <a:avLst/>
              </a:prstGeom>
              <a:solidFill>
                <a:srgbClr val="E10B00"/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400" y="1478"/>
                <a:ext cx="749" cy="815"/>
              </a:xfrm>
              <a:custGeom>
                <a:avLst/>
                <a:gdLst/>
                <a:ahLst/>
                <a:cxnLst>
                  <a:cxn ang="0">
                    <a:pos x="424" y="370"/>
                  </a:cxn>
                  <a:cxn ang="0">
                    <a:pos x="566" y="522"/>
                  </a:cxn>
                  <a:cxn ang="0">
                    <a:pos x="538" y="584"/>
                  </a:cxn>
                  <a:cxn ang="0">
                    <a:pos x="476" y="624"/>
                  </a:cxn>
                  <a:cxn ang="0">
                    <a:pos x="386" y="640"/>
                  </a:cxn>
                  <a:cxn ang="0">
                    <a:pos x="310" y="624"/>
                  </a:cxn>
                  <a:cxn ang="0">
                    <a:pos x="256" y="580"/>
                  </a:cxn>
                  <a:cxn ang="0">
                    <a:pos x="222" y="518"/>
                  </a:cxn>
                  <a:cxn ang="0">
                    <a:pos x="206" y="446"/>
                  </a:cxn>
                  <a:cxn ang="0">
                    <a:pos x="206" y="368"/>
                  </a:cxn>
                  <a:cxn ang="0">
                    <a:pos x="222" y="296"/>
                  </a:cxn>
                  <a:cxn ang="0">
                    <a:pos x="256" y="234"/>
                  </a:cxn>
                  <a:cxn ang="0">
                    <a:pos x="310" y="190"/>
                  </a:cxn>
                  <a:cxn ang="0">
                    <a:pos x="386" y="174"/>
                  </a:cxn>
                  <a:cxn ang="0">
                    <a:pos x="462" y="188"/>
                  </a:cxn>
                  <a:cxn ang="0">
                    <a:pos x="516" y="224"/>
                  </a:cxn>
                  <a:cxn ang="0">
                    <a:pos x="540" y="282"/>
                  </a:cxn>
                  <a:cxn ang="0">
                    <a:pos x="734" y="226"/>
                  </a:cxn>
                  <a:cxn ang="0">
                    <a:pos x="690" y="134"/>
                  </a:cxn>
                  <a:cxn ang="0">
                    <a:pos x="622" y="68"/>
                  </a:cxn>
                  <a:cxn ang="0">
                    <a:pos x="536" y="24"/>
                  </a:cxn>
                  <a:cxn ang="0">
                    <a:pos x="440" y="2"/>
                  </a:cxn>
                  <a:cxn ang="0">
                    <a:pos x="322" y="6"/>
                  </a:cxn>
                  <a:cxn ang="0">
                    <a:pos x="202" y="44"/>
                  </a:cxn>
                  <a:cxn ang="0">
                    <a:pos x="108" y="118"/>
                  </a:cxn>
                  <a:cxn ang="0">
                    <a:pos x="40" y="220"/>
                  </a:cxn>
                  <a:cxn ang="0">
                    <a:pos x="6" y="340"/>
                  </a:cxn>
                  <a:cxn ang="0">
                    <a:pos x="6" y="474"/>
                  </a:cxn>
                  <a:cxn ang="0">
                    <a:pos x="40" y="596"/>
                  </a:cxn>
                  <a:cxn ang="0">
                    <a:pos x="108" y="696"/>
                  </a:cxn>
                  <a:cxn ang="0">
                    <a:pos x="202" y="770"/>
                  </a:cxn>
                  <a:cxn ang="0">
                    <a:pos x="322" y="810"/>
                  </a:cxn>
                  <a:cxn ang="0">
                    <a:pos x="428" y="812"/>
                  </a:cxn>
                  <a:cxn ang="0">
                    <a:pos x="506" y="792"/>
                  </a:cxn>
                  <a:cxn ang="0">
                    <a:pos x="580" y="746"/>
                  </a:cxn>
                  <a:cxn ang="0">
                    <a:pos x="620" y="798"/>
                  </a:cxn>
                  <a:cxn ang="0">
                    <a:pos x="752" y="370"/>
                  </a:cxn>
                </a:cxnLst>
                <a:rect l="0" t="0" r="r" b="b"/>
                <a:pathLst>
                  <a:path w="752" h="814">
                    <a:moveTo>
                      <a:pt x="752" y="370"/>
                    </a:moveTo>
                    <a:lnTo>
                      <a:pt x="424" y="370"/>
                    </a:lnTo>
                    <a:lnTo>
                      <a:pt x="424" y="522"/>
                    </a:lnTo>
                    <a:lnTo>
                      <a:pt x="566" y="522"/>
                    </a:lnTo>
                    <a:lnTo>
                      <a:pt x="556" y="554"/>
                    </a:lnTo>
                    <a:lnTo>
                      <a:pt x="538" y="584"/>
                    </a:lnTo>
                    <a:lnTo>
                      <a:pt x="510" y="606"/>
                    </a:lnTo>
                    <a:lnTo>
                      <a:pt x="476" y="624"/>
                    </a:lnTo>
                    <a:lnTo>
                      <a:pt x="434" y="636"/>
                    </a:lnTo>
                    <a:lnTo>
                      <a:pt x="386" y="640"/>
                    </a:lnTo>
                    <a:lnTo>
                      <a:pt x="346" y="636"/>
                    </a:lnTo>
                    <a:lnTo>
                      <a:pt x="310" y="624"/>
                    </a:lnTo>
                    <a:lnTo>
                      <a:pt x="280" y="604"/>
                    </a:lnTo>
                    <a:lnTo>
                      <a:pt x="256" y="580"/>
                    </a:lnTo>
                    <a:lnTo>
                      <a:pt x="238" y="552"/>
                    </a:lnTo>
                    <a:lnTo>
                      <a:pt x="222" y="518"/>
                    </a:lnTo>
                    <a:lnTo>
                      <a:pt x="212" y="484"/>
                    </a:lnTo>
                    <a:lnTo>
                      <a:pt x="206" y="446"/>
                    </a:lnTo>
                    <a:lnTo>
                      <a:pt x="204" y="408"/>
                    </a:lnTo>
                    <a:lnTo>
                      <a:pt x="206" y="368"/>
                    </a:lnTo>
                    <a:lnTo>
                      <a:pt x="212" y="332"/>
                    </a:lnTo>
                    <a:lnTo>
                      <a:pt x="222" y="296"/>
                    </a:lnTo>
                    <a:lnTo>
                      <a:pt x="238" y="262"/>
                    </a:lnTo>
                    <a:lnTo>
                      <a:pt x="256" y="234"/>
                    </a:lnTo>
                    <a:lnTo>
                      <a:pt x="280" y="210"/>
                    </a:lnTo>
                    <a:lnTo>
                      <a:pt x="310" y="190"/>
                    </a:lnTo>
                    <a:lnTo>
                      <a:pt x="346" y="180"/>
                    </a:lnTo>
                    <a:lnTo>
                      <a:pt x="386" y="174"/>
                    </a:lnTo>
                    <a:lnTo>
                      <a:pt x="426" y="178"/>
                    </a:lnTo>
                    <a:lnTo>
                      <a:pt x="462" y="188"/>
                    </a:lnTo>
                    <a:lnTo>
                      <a:pt x="492" y="204"/>
                    </a:lnTo>
                    <a:lnTo>
                      <a:pt x="516" y="224"/>
                    </a:lnTo>
                    <a:lnTo>
                      <a:pt x="532" y="252"/>
                    </a:lnTo>
                    <a:lnTo>
                      <a:pt x="540" y="282"/>
                    </a:lnTo>
                    <a:lnTo>
                      <a:pt x="744" y="282"/>
                    </a:lnTo>
                    <a:lnTo>
                      <a:pt x="734" y="226"/>
                    </a:lnTo>
                    <a:lnTo>
                      <a:pt x="716" y="178"/>
                    </a:lnTo>
                    <a:lnTo>
                      <a:pt x="690" y="134"/>
                    </a:lnTo>
                    <a:lnTo>
                      <a:pt x="658" y="98"/>
                    </a:lnTo>
                    <a:lnTo>
                      <a:pt x="622" y="68"/>
                    </a:lnTo>
                    <a:lnTo>
                      <a:pt x="580" y="42"/>
                    </a:lnTo>
                    <a:lnTo>
                      <a:pt x="536" y="24"/>
                    </a:lnTo>
                    <a:lnTo>
                      <a:pt x="488" y="10"/>
                    </a:lnTo>
                    <a:lnTo>
                      <a:pt x="440" y="2"/>
                    </a:lnTo>
                    <a:lnTo>
                      <a:pt x="390" y="0"/>
                    </a:lnTo>
                    <a:lnTo>
                      <a:pt x="322" y="6"/>
                    </a:lnTo>
                    <a:lnTo>
                      <a:pt x="260" y="20"/>
                    </a:lnTo>
                    <a:lnTo>
                      <a:pt x="202" y="44"/>
                    </a:lnTo>
                    <a:lnTo>
                      <a:pt x="152" y="78"/>
                    </a:lnTo>
                    <a:lnTo>
                      <a:pt x="108" y="118"/>
                    </a:lnTo>
                    <a:lnTo>
                      <a:pt x="70" y="166"/>
                    </a:lnTo>
                    <a:lnTo>
                      <a:pt x="40" y="220"/>
                    </a:lnTo>
                    <a:lnTo>
                      <a:pt x="18" y="278"/>
                    </a:lnTo>
                    <a:lnTo>
                      <a:pt x="6" y="340"/>
                    </a:lnTo>
                    <a:lnTo>
                      <a:pt x="0" y="408"/>
                    </a:lnTo>
                    <a:lnTo>
                      <a:pt x="6" y="474"/>
                    </a:lnTo>
                    <a:lnTo>
                      <a:pt x="18" y="536"/>
                    </a:lnTo>
                    <a:lnTo>
                      <a:pt x="40" y="596"/>
                    </a:lnTo>
                    <a:lnTo>
                      <a:pt x="70" y="648"/>
                    </a:lnTo>
                    <a:lnTo>
                      <a:pt x="108" y="696"/>
                    </a:lnTo>
                    <a:lnTo>
                      <a:pt x="152" y="736"/>
                    </a:lnTo>
                    <a:lnTo>
                      <a:pt x="202" y="770"/>
                    </a:lnTo>
                    <a:lnTo>
                      <a:pt x="260" y="794"/>
                    </a:lnTo>
                    <a:lnTo>
                      <a:pt x="322" y="810"/>
                    </a:lnTo>
                    <a:lnTo>
                      <a:pt x="390" y="814"/>
                    </a:lnTo>
                    <a:lnTo>
                      <a:pt x="428" y="812"/>
                    </a:lnTo>
                    <a:lnTo>
                      <a:pt x="468" y="806"/>
                    </a:lnTo>
                    <a:lnTo>
                      <a:pt x="506" y="792"/>
                    </a:lnTo>
                    <a:lnTo>
                      <a:pt x="544" y="772"/>
                    </a:lnTo>
                    <a:lnTo>
                      <a:pt x="580" y="746"/>
                    </a:lnTo>
                    <a:lnTo>
                      <a:pt x="608" y="712"/>
                    </a:lnTo>
                    <a:lnTo>
                      <a:pt x="620" y="798"/>
                    </a:lnTo>
                    <a:lnTo>
                      <a:pt x="752" y="798"/>
                    </a:lnTo>
                    <a:lnTo>
                      <a:pt x="752" y="370"/>
                    </a:lnTo>
                    <a:close/>
                  </a:path>
                </a:pathLst>
              </a:custGeom>
              <a:solidFill>
                <a:srgbClr val="E10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1239" y="1493"/>
                <a:ext cx="650" cy="786"/>
              </a:xfrm>
              <a:custGeom>
                <a:avLst/>
                <a:gdLst/>
                <a:ahLst/>
                <a:cxnLst>
                  <a:cxn ang="0">
                    <a:pos x="0" y="782"/>
                  </a:cxn>
                  <a:cxn ang="0">
                    <a:pos x="204" y="782"/>
                  </a:cxn>
                  <a:cxn ang="0">
                    <a:pos x="204" y="522"/>
                  </a:cxn>
                  <a:cxn ang="0">
                    <a:pos x="372" y="522"/>
                  </a:cxn>
                  <a:cxn ang="0">
                    <a:pos x="420" y="520"/>
                  </a:cxn>
                  <a:cxn ang="0">
                    <a:pos x="466" y="512"/>
                  </a:cxn>
                  <a:cxn ang="0">
                    <a:pos x="508" y="500"/>
                  </a:cxn>
                  <a:cxn ang="0">
                    <a:pos x="544" y="482"/>
                  </a:cxn>
                  <a:cxn ang="0">
                    <a:pos x="576" y="460"/>
                  </a:cxn>
                  <a:cxn ang="0">
                    <a:pos x="604" y="430"/>
                  </a:cxn>
                  <a:cxn ang="0">
                    <a:pos x="626" y="396"/>
                  </a:cxn>
                  <a:cxn ang="0">
                    <a:pos x="640" y="354"/>
                  </a:cxn>
                  <a:cxn ang="0">
                    <a:pos x="650" y="306"/>
                  </a:cxn>
                  <a:cxn ang="0">
                    <a:pos x="654" y="252"/>
                  </a:cxn>
                  <a:cxn ang="0">
                    <a:pos x="650" y="200"/>
                  </a:cxn>
                  <a:cxn ang="0">
                    <a:pos x="638" y="154"/>
                  </a:cxn>
                  <a:cxn ang="0">
                    <a:pos x="620" y="116"/>
                  </a:cxn>
                  <a:cxn ang="0">
                    <a:pos x="596" y="84"/>
                  </a:cxn>
                  <a:cxn ang="0">
                    <a:pos x="568" y="56"/>
                  </a:cxn>
                  <a:cxn ang="0">
                    <a:pos x="534" y="36"/>
                  </a:cxn>
                  <a:cxn ang="0">
                    <a:pos x="496" y="20"/>
                  </a:cxn>
                  <a:cxn ang="0">
                    <a:pos x="456" y="8"/>
                  </a:cxn>
                  <a:cxn ang="0">
                    <a:pos x="414" y="2"/>
                  </a:cxn>
                  <a:cxn ang="0">
                    <a:pos x="372" y="0"/>
                  </a:cxn>
                  <a:cxn ang="0">
                    <a:pos x="0" y="0"/>
                  </a:cxn>
                  <a:cxn ang="0">
                    <a:pos x="0" y="782"/>
                  </a:cxn>
                  <a:cxn ang="0">
                    <a:pos x="204" y="164"/>
                  </a:cxn>
                  <a:cxn ang="0">
                    <a:pos x="340" y="164"/>
                  </a:cxn>
                  <a:cxn ang="0">
                    <a:pos x="370" y="166"/>
                  </a:cxn>
                  <a:cxn ang="0">
                    <a:pos x="396" y="174"/>
                  </a:cxn>
                  <a:cxn ang="0">
                    <a:pos x="418" y="188"/>
                  </a:cxn>
                  <a:cxn ang="0">
                    <a:pos x="436" y="208"/>
                  </a:cxn>
                  <a:cxn ang="0">
                    <a:pos x="446" y="234"/>
                  </a:cxn>
                  <a:cxn ang="0">
                    <a:pos x="450" y="266"/>
                  </a:cxn>
                  <a:cxn ang="0">
                    <a:pos x="446" y="298"/>
                  </a:cxn>
                  <a:cxn ang="0">
                    <a:pos x="436" y="324"/>
                  </a:cxn>
                  <a:cxn ang="0">
                    <a:pos x="420" y="342"/>
                  </a:cxn>
                  <a:cxn ang="0">
                    <a:pos x="398" y="354"/>
                  </a:cxn>
                  <a:cxn ang="0">
                    <a:pos x="370" y="362"/>
                  </a:cxn>
                  <a:cxn ang="0">
                    <a:pos x="340" y="364"/>
                  </a:cxn>
                  <a:cxn ang="0">
                    <a:pos x="204" y="364"/>
                  </a:cxn>
                  <a:cxn ang="0">
                    <a:pos x="204" y="164"/>
                  </a:cxn>
                </a:cxnLst>
                <a:rect l="0" t="0" r="r" b="b"/>
                <a:pathLst>
                  <a:path w="654" h="782">
                    <a:moveTo>
                      <a:pt x="0" y="782"/>
                    </a:moveTo>
                    <a:lnTo>
                      <a:pt x="204" y="782"/>
                    </a:lnTo>
                    <a:lnTo>
                      <a:pt x="204" y="522"/>
                    </a:lnTo>
                    <a:lnTo>
                      <a:pt x="372" y="522"/>
                    </a:lnTo>
                    <a:lnTo>
                      <a:pt x="420" y="520"/>
                    </a:lnTo>
                    <a:lnTo>
                      <a:pt x="466" y="512"/>
                    </a:lnTo>
                    <a:lnTo>
                      <a:pt x="508" y="500"/>
                    </a:lnTo>
                    <a:lnTo>
                      <a:pt x="544" y="482"/>
                    </a:lnTo>
                    <a:lnTo>
                      <a:pt x="576" y="460"/>
                    </a:lnTo>
                    <a:lnTo>
                      <a:pt x="604" y="430"/>
                    </a:lnTo>
                    <a:lnTo>
                      <a:pt x="626" y="396"/>
                    </a:lnTo>
                    <a:lnTo>
                      <a:pt x="640" y="354"/>
                    </a:lnTo>
                    <a:lnTo>
                      <a:pt x="650" y="306"/>
                    </a:lnTo>
                    <a:lnTo>
                      <a:pt x="654" y="252"/>
                    </a:lnTo>
                    <a:lnTo>
                      <a:pt x="650" y="200"/>
                    </a:lnTo>
                    <a:lnTo>
                      <a:pt x="638" y="154"/>
                    </a:lnTo>
                    <a:lnTo>
                      <a:pt x="620" y="116"/>
                    </a:lnTo>
                    <a:lnTo>
                      <a:pt x="596" y="84"/>
                    </a:lnTo>
                    <a:lnTo>
                      <a:pt x="568" y="56"/>
                    </a:lnTo>
                    <a:lnTo>
                      <a:pt x="534" y="36"/>
                    </a:lnTo>
                    <a:lnTo>
                      <a:pt x="496" y="20"/>
                    </a:lnTo>
                    <a:lnTo>
                      <a:pt x="456" y="8"/>
                    </a:lnTo>
                    <a:lnTo>
                      <a:pt x="414" y="2"/>
                    </a:lnTo>
                    <a:lnTo>
                      <a:pt x="372" y="0"/>
                    </a:lnTo>
                    <a:lnTo>
                      <a:pt x="0" y="0"/>
                    </a:lnTo>
                    <a:lnTo>
                      <a:pt x="0" y="782"/>
                    </a:lnTo>
                    <a:close/>
                    <a:moveTo>
                      <a:pt x="204" y="164"/>
                    </a:moveTo>
                    <a:lnTo>
                      <a:pt x="340" y="164"/>
                    </a:lnTo>
                    <a:lnTo>
                      <a:pt x="370" y="166"/>
                    </a:lnTo>
                    <a:lnTo>
                      <a:pt x="396" y="174"/>
                    </a:lnTo>
                    <a:lnTo>
                      <a:pt x="418" y="188"/>
                    </a:lnTo>
                    <a:lnTo>
                      <a:pt x="436" y="208"/>
                    </a:lnTo>
                    <a:lnTo>
                      <a:pt x="446" y="234"/>
                    </a:lnTo>
                    <a:lnTo>
                      <a:pt x="450" y="266"/>
                    </a:lnTo>
                    <a:lnTo>
                      <a:pt x="446" y="298"/>
                    </a:lnTo>
                    <a:lnTo>
                      <a:pt x="436" y="324"/>
                    </a:lnTo>
                    <a:lnTo>
                      <a:pt x="420" y="342"/>
                    </a:lnTo>
                    <a:lnTo>
                      <a:pt x="398" y="354"/>
                    </a:lnTo>
                    <a:lnTo>
                      <a:pt x="370" y="362"/>
                    </a:lnTo>
                    <a:lnTo>
                      <a:pt x="340" y="364"/>
                    </a:lnTo>
                    <a:lnTo>
                      <a:pt x="204" y="364"/>
                    </a:lnTo>
                    <a:lnTo>
                      <a:pt x="204" y="164"/>
                    </a:lnTo>
                    <a:close/>
                  </a:path>
                </a:pathLst>
              </a:custGeom>
              <a:solidFill>
                <a:srgbClr val="E10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</p:grpSp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4744" y="4185"/>
              <a:ext cx="792" cy="43"/>
              <a:chOff x="4744" y="4185"/>
              <a:chExt cx="792" cy="43"/>
            </a:xfrm>
          </p:grpSpPr>
          <p:sp>
            <p:nvSpPr>
              <p:cNvPr id="2" name="Freeform 14"/>
              <p:cNvSpPr>
                <a:spLocks/>
              </p:cNvSpPr>
              <p:nvPr/>
            </p:nvSpPr>
            <p:spPr bwMode="auto">
              <a:xfrm>
                <a:off x="4746" y="4197"/>
                <a:ext cx="34" cy="31"/>
              </a:xfrm>
              <a:custGeom>
                <a:avLst/>
                <a:gdLst/>
                <a:ahLst/>
                <a:cxnLst>
                  <a:cxn ang="0">
                    <a:pos x="186" y="62"/>
                  </a:cxn>
                  <a:cxn ang="0">
                    <a:pos x="182" y="42"/>
                  </a:cxn>
                  <a:cxn ang="0">
                    <a:pos x="170" y="26"/>
                  </a:cxn>
                  <a:cxn ang="0">
                    <a:pos x="154" y="12"/>
                  </a:cxn>
                  <a:cxn ang="0">
                    <a:pos x="128" y="2"/>
                  </a:cxn>
                  <a:cxn ang="0">
                    <a:pos x="96" y="0"/>
                  </a:cxn>
                  <a:cxn ang="0">
                    <a:pos x="64" y="4"/>
                  </a:cxn>
                  <a:cxn ang="0">
                    <a:pos x="38" y="14"/>
                  </a:cxn>
                  <a:cxn ang="0">
                    <a:pos x="18" y="32"/>
                  </a:cxn>
                  <a:cxn ang="0">
                    <a:pos x="4" y="54"/>
                  </a:cxn>
                  <a:cxn ang="0">
                    <a:pos x="0" y="86"/>
                  </a:cxn>
                  <a:cxn ang="0">
                    <a:pos x="4" y="116"/>
                  </a:cxn>
                  <a:cxn ang="0">
                    <a:pos x="16" y="140"/>
                  </a:cxn>
                  <a:cxn ang="0">
                    <a:pos x="36" y="156"/>
                  </a:cxn>
                  <a:cxn ang="0">
                    <a:pos x="64" y="168"/>
                  </a:cxn>
                  <a:cxn ang="0">
                    <a:pos x="96" y="170"/>
                  </a:cxn>
                  <a:cxn ang="0">
                    <a:pos x="124" y="168"/>
                  </a:cxn>
                  <a:cxn ang="0">
                    <a:pos x="148" y="162"/>
                  </a:cxn>
                  <a:cxn ang="0">
                    <a:pos x="168" y="150"/>
                  </a:cxn>
                  <a:cxn ang="0">
                    <a:pos x="182" y="132"/>
                  </a:cxn>
                  <a:cxn ang="0">
                    <a:pos x="186" y="110"/>
                  </a:cxn>
                  <a:cxn ang="0">
                    <a:pos x="136" y="110"/>
                  </a:cxn>
                  <a:cxn ang="0">
                    <a:pos x="132" y="124"/>
                  </a:cxn>
                  <a:cxn ang="0">
                    <a:pos x="124" y="134"/>
                  </a:cxn>
                  <a:cxn ang="0">
                    <a:pos x="112" y="140"/>
                  </a:cxn>
                  <a:cxn ang="0">
                    <a:pos x="96" y="142"/>
                  </a:cxn>
                  <a:cxn ang="0">
                    <a:pos x="78" y="140"/>
                  </a:cxn>
                  <a:cxn ang="0">
                    <a:pos x="66" y="132"/>
                  </a:cxn>
                  <a:cxn ang="0">
                    <a:pos x="56" y="120"/>
                  </a:cxn>
                  <a:cxn ang="0">
                    <a:pos x="52" y="104"/>
                  </a:cxn>
                  <a:cxn ang="0">
                    <a:pos x="50" y="86"/>
                  </a:cxn>
                  <a:cxn ang="0">
                    <a:pos x="52" y="64"/>
                  </a:cxn>
                  <a:cxn ang="0">
                    <a:pos x="60" y="48"/>
                  </a:cxn>
                  <a:cxn ang="0">
                    <a:pos x="70" y="38"/>
                  </a:cxn>
                  <a:cxn ang="0">
                    <a:pos x="82" y="30"/>
                  </a:cxn>
                  <a:cxn ang="0">
                    <a:pos x="96" y="28"/>
                  </a:cxn>
                  <a:cxn ang="0">
                    <a:pos x="116" y="32"/>
                  </a:cxn>
                  <a:cxn ang="0">
                    <a:pos x="130" y="44"/>
                  </a:cxn>
                  <a:cxn ang="0">
                    <a:pos x="136" y="62"/>
                  </a:cxn>
                  <a:cxn ang="0">
                    <a:pos x="186" y="62"/>
                  </a:cxn>
                </a:cxnLst>
                <a:rect l="0" t="0" r="r" b="b"/>
                <a:pathLst>
                  <a:path w="186" h="170">
                    <a:moveTo>
                      <a:pt x="186" y="62"/>
                    </a:moveTo>
                    <a:lnTo>
                      <a:pt x="182" y="42"/>
                    </a:lnTo>
                    <a:lnTo>
                      <a:pt x="170" y="26"/>
                    </a:lnTo>
                    <a:lnTo>
                      <a:pt x="154" y="12"/>
                    </a:lnTo>
                    <a:lnTo>
                      <a:pt x="128" y="2"/>
                    </a:lnTo>
                    <a:lnTo>
                      <a:pt x="96" y="0"/>
                    </a:lnTo>
                    <a:lnTo>
                      <a:pt x="64" y="4"/>
                    </a:lnTo>
                    <a:lnTo>
                      <a:pt x="38" y="14"/>
                    </a:lnTo>
                    <a:lnTo>
                      <a:pt x="18" y="32"/>
                    </a:lnTo>
                    <a:lnTo>
                      <a:pt x="4" y="54"/>
                    </a:lnTo>
                    <a:lnTo>
                      <a:pt x="0" y="86"/>
                    </a:lnTo>
                    <a:lnTo>
                      <a:pt x="4" y="116"/>
                    </a:lnTo>
                    <a:lnTo>
                      <a:pt x="16" y="140"/>
                    </a:lnTo>
                    <a:lnTo>
                      <a:pt x="36" y="156"/>
                    </a:lnTo>
                    <a:lnTo>
                      <a:pt x="64" y="168"/>
                    </a:lnTo>
                    <a:lnTo>
                      <a:pt x="96" y="170"/>
                    </a:lnTo>
                    <a:lnTo>
                      <a:pt x="124" y="168"/>
                    </a:lnTo>
                    <a:lnTo>
                      <a:pt x="148" y="162"/>
                    </a:lnTo>
                    <a:lnTo>
                      <a:pt x="168" y="150"/>
                    </a:lnTo>
                    <a:lnTo>
                      <a:pt x="182" y="132"/>
                    </a:lnTo>
                    <a:lnTo>
                      <a:pt x="186" y="110"/>
                    </a:lnTo>
                    <a:lnTo>
                      <a:pt x="136" y="110"/>
                    </a:lnTo>
                    <a:lnTo>
                      <a:pt x="132" y="124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96" y="142"/>
                    </a:lnTo>
                    <a:lnTo>
                      <a:pt x="78" y="140"/>
                    </a:lnTo>
                    <a:lnTo>
                      <a:pt x="66" y="132"/>
                    </a:lnTo>
                    <a:lnTo>
                      <a:pt x="56" y="120"/>
                    </a:lnTo>
                    <a:lnTo>
                      <a:pt x="52" y="104"/>
                    </a:lnTo>
                    <a:lnTo>
                      <a:pt x="50" y="86"/>
                    </a:lnTo>
                    <a:lnTo>
                      <a:pt x="52" y="64"/>
                    </a:lnTo>
                    <a:lnTo>
                      <a:pt x="60" y="48"/>
                    </a:lnTo>
                    <a:lnTo>
                      <a:pt x="70" y="38"/>
                    </a:lnTo>
                    <a:lnTo>
                      <a:pt x="82" y="30"/>
                    </a:lnTo>
                    <a:lnTo>
                      <a:pt x="96" y="28"/>
                    </a:lnTo>
                    <a:lnTo>
                      <a:pt x="116" y="32"/>
                    </a:lnTo>
                    <a:lnTo>
                      <a:pt x="130" y="44"/>
                    </a:lnTo>
                    <a:lnTo>
                      <a:pt x="136" y="62"/>
                    </a:lnTo>
                    <a:lnTo>
                      <a:pt x="186" y="6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7" name="Freeform 15"/>
              <p:cNvSpPr>
                <a:spLocks noEditPoints="1"/>
              </p:cNvSpPr>
              <p:nvPr/>
            </p:nvSpPr>
            <p:spPr bwMode="auto">
              <a:xfrm>
                <a:off x="4784" y="4197"/>
                <a:ext cx="37" cy="31"/>
              </a:xfrm>
              <a:custGeom>
                <a:avLst/>
                <a:gdLst/>
                <a:ahLst/>
                <a:cxnLst>
                  <a:cxn ang="0">
                    <a:pos x="104" y="30"/>
                  </a:cxn>
                  <a:cxn ang="0">
                    <a:pos x="122" y="32"/>
                  </a:cxn>
                  <a:cxn ang="0">
                    <a:pos x="138" y="40"/>
                  </a:cxn>
                  <a:cxn ang="0">
                    <a:pos x="148" y="52"/>
                  </a:cxn>
                  <a:cxn ang="0">
                    <a:pos x="154" y="68"/>
                  </a:cxn>
                  <a:cxn ang="0">
                    <a:pos x="156" y="86"/>
                  </a:cxn>
                  <a:cxn ang="0">
                    <a:pos x="154" y="102"/>
                  </a:cxn>
                  <a:cxn ang="0">
                    <a:pos x="148" y="118"/>
                  </a:cxn>
                  <a:cxn ang="0">
                    <a:pos x="138" y="130"/>
                  </a:cxn>
                  <a:cxn ang="0">
                    <a:pos x="122" y="138"/>
                  </a:cxn>
                  <a:cxn ang="0">
                    <a:pos x="104" y="140"/>
                  </a:cxn>
                  <a:cxn ang="0">
                    <a:pos x="84" y="138"/>
                  </a:cxn>
                  <a:cxn ang="0">
                    <a:pos x="68" y="130"/>
                  </a:cxn>
                  <a:cxn ang="0">
                    <a:pos x="58" y="118"/>
                  </a:cxn>
                  <a:cxn ang="0">
                    <a:pos x="52" y="102"/>
                  </a:cxn>
                  <a:cxn ang="0">
                    <a:pos x="50" y="86"/>
                  </a:cxn>
                  <a:cxn ang="0">
                    <a:pos x="52" y="68"/>
                  </a:cxn>
                  <a:cxn ang="0">
                    <a:pos x="58" y="52"/>
                  </a:cxn>
                  <a:cxn ang="0">
                    <a:pos x="68" y="40"/>
                  </a:cxn>
                  <a:cxn ang="0">
                    <a:pos x="84" y="32"/>
                  </a:cxn>
                  <a:cxn ang="0">
                    <a:pos x="104" y="30"/>
                  </a:cxn>
                  <a:cxn ang="0">
                    <a:pos x="104" y="0"/>
                  </a:cxn>
                  <a:cxn ang="0">
                    <a:pos x="72" y="2"/>
                  </a:cxn>
                  <a:cxn ang="0">
                    <a:pos x="48" y="10"/>
                  </a:cxn>
                  <a:cxn ang="0">
                    <a:pos x="28" y="20"/>
                  </a:cxn>
                  <a:cxn ang="0">
                    <a:pos x="14" y="34"/>
                  </a:cxn>
                  <a:cxn ang="0">
                    <a:pos x="6" y="50"/>
                  </a:cxn>
                  <a:cxn ang="0">
                    <a:pos x="0" y="66"/>
                  </a:cxn>
                  <a:cxn ang="0">
                    <a:pos x="0" y="86"/>
                  </a:cxn>
                  <a:cxn ang="0">
                    <a:pos x="0" y="104"/>
                  </a:cxn>
                  <a:cxn ang="0">
                    <a:pos x="6" y="122"/>
                  </a:cxn>
                  <a:cxn ang="0">
                    <a:pos x="14" y="138"/>
                  </a:cxn>
                  <a:cxn ang="0">
                    <a:pos x="28" y="150"/>
                  </a:cxn>
                  <a:cxn ang="0">
                    <a:pos x="48" y="162"/>
                  </a:cxn>
                  <a:cxn ang="0">
                    <a:pos x="72" y="168"/>
                  </a:cxn>
                  <a:cxn ang="0">
                    <a:pos x="104" y="170"/>
                  </a:cxn>
                  <a:cxn ang="0">
                    <a:pos x="134" y="168"/>
                  </a:cxn>
                  <a:cxn ang="0">
                    <a:pos x="158" y="162"/>
                  </a:cxn>
                  <a:cxn ang="0">
                    <a:pos x="178" y="150"/>
                  </a:cxn>
                  <a:cxn ang="0">
                    <a:pos x="192" y="138"/>
                  </a:cxn>
                  <a:cxn ang="0">
                    <a:pos x="200" y="122"/>
                  </a:cxn>
                  <a:cxn ang="0">
                    <a:pos x="206" y="104"/>
                  </a:cxn>
                  <a:cxn ang="0">
                    <a:pos x="206" y="86"/>
                  </a:cxn>
                  <a:cxn ang="0">
                    <a:pos x="206" y="66"/>
                  </a:cxn>
                  <a:cxn ang="0">
                    <a:pos x="200" y="50"/>
                  </a:cxn>
                  <a:cxn ang="0">
                    <a:pos x="192" y="34"/>
                  </a:cxn>
                  <a:cxn ang="0">
                    <a:pos x="178" y="20"/>
                  </a:cxn>
                  <a:cxn ang="0">
                    <a:pos x="158" y="10"/>
                  </a:cxn>
                  <a:cxn ang="0">
                    <a:pos x="134" y="2"/>
                  </a:cxn>
                  <a:cxn ang="0">
                    <a:pos x="104" y="0"/>
                  </a:cxn>
                </a:cxnLst>
                <a:rect l="0" t="0" r="r" b="b"/>
                <a:pathLst>
                  <a:path w="206" h="170">
                    <a:moveTo>
                      <a:pt x="104" y="30"/>
                    </a:moveTo>
                    <a:lnTo>
                      <a:pt x="122" y="32"/>
                    </a:lnTo>
                    <a:lnTo>
                      <a:pt x="138" y="40"/>
                    </a:lnTo>
                    <a:lnTo>
                      <a:pt x="148" y="52"/>
                    </a:lnTo>
                    <a:lnTo>
                      <a:pt x="154" y="68"/>
                    </a:lnTo>
                    <a:lnTo>
                      <a:pt x="156" y="86"/>
                    </a:lnTo>
                    <a:lnTo>
                      <a:pt x="154" y="102"/>
                    </a:lnTo>
                    <a:lnTo>
                      <a:pt x="148" y="118"/>
                    </a:lnTo>
                    <a:lnTo>
                      <a:pt x="138" y="130"/>
                    </a:lnTo>
                    <a:lnTo>
                      <a:pt x="122" y="138"/>
                    </a:lnTo>
                    <a:lnTo>
                      <a:pt x="104" y="140"/>
                    </a:lnTo>
                    <a:lnTo>
                      <a:pt x="84" y="138"/>
                    </a:lnTo>
                    <a:lnTo>
                      <a:pt x="68" y="130"/>
                    </a:lnTo>
                    <a:lnTo>
                      <a:pt x="58" y="118"/>
                    </a:lnTo>
                    <a:lnTo>
                      <a:pt x="52" y="102"/>
                    </a:lnTo>
                    <a:lnTo>
                      <a:pt x="50" y="86"/>
                    </a:lnTo>
                    <a:lnTo>
                      <a:pt x="52" y="68"/>
                    </a:lnTo>
                    <a:lnTo>
                      <a:pt x="58" y="52"/>
                    </a:lnTo>
                    <a:lnTo>
                      <a:pt x="68" y="40"/>
                    </a:lnTo>
                    <a:lnTo>
                      <a:pt x="84" y="32"/>
                    </a:lnTo>
                    <a:lnTo>
                      <a:pt x="104" y="30"/>
                    </a:lnTo>
                    <a:close/>
                    <a:moveTo>
                      <a:pt x="104" y="0"/>
                    </a:moveTo>
                    <a:lnTo>
                      <a:pt x="72" y="2"/>
                    </a:lnTo>
                    <a:lnTo>
                      <a:pt x="48" y="10"/>
                    </a:lnTo>
                    <a:lnTo>
                      <a:pt x="28" y="20"/>
                    </a:lnTo>
                    <a:lnTo>
                      <a:pt x="14" y="34"/>
                    </a:lnTo>
                    <a:lnTo>
                      <a:pt x="6" y="50"/>
                    </a:lnTo>
                    <a:lnTo>
                      <a:pt x="0" y="66"/>
                    </a:lnTo>
                    <a:lnTo>
                      <a:pt x="0" y="86"/>
                    </a:lnTo>
                    <a:lnTo>
                      <a:pt x="0" y="104"/>
                    </a:lnTo>
                    <a:lnTo>
                      <a:pt x="6" y="122"/>
                    </a:lnTo>
                    <a:lnTo>
                      <a:pt x="14" y="138"/>
                    </a:lnTo>
                    <a:lnTo>
                      <a:pt x="28" y="150"/>
                    </a:lnTo>
                    <a:lnTo>
                      <a:pt x="48" y="162"/>
                    </a:lnTo>
                    <a:lnTo>
                      <a:pt x="72" y="168"/>
                    </a:lnTo>
                    <a:lnTo>
                      <a:pt x="104" y="170"/>
                    </a:lnTo>
                    <a:lnTo>
                      <a:pt x="134" y="168"/>
                    </a:lnTo>
                    <a:lnTo>
                      <a:pt x="158" y="162"/>
                    </a:lnTo>
                    <a:lnTo>
                      <a:pt x="178" y="150"/>
                    </a:lnTo>
                    <a:lnTo>
                      <a:pt x="192" y="138"/>
                    </a:lnTo>
                    <a:lnTo>
                      <a:pt x="200" y="122"/>
                    </a:lnTo>
                    <a:lnTo>
                      <a:pt x="206" y="104"/>
                    </a:lnTo>
                    <a:lnTo>
                      <a:pt x="206" y="86"/>
                    </a:lnTo>
                    <a:lnTo>
                      <a:pt x="206" y="66"/>
                    </a:lnTo>
                    <a:lnTo>
                      <a:pt x="200" y="50"/>
                    </a:lnTo>
                    <a:lnTo>
                      <a:pt x="192" y="34"/>
                    </a:lnTo>
                    <a:lnTo>
                      <a:pt x="178" y="20"/>
                    </a:lnTo>
                    <a:lnTo>
                      <a:pt x="158" y="10"/>
                    </a:lnTo>
                    <a:lnTo>
                      <a:pt x="134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8" name="Freeform 16"/>
              <p:cNvSpPr>
                <a:spLocks/>
              </p:cNvSpPr>
              <p:nvPr/>
            </p:nvSpPr>
            <p:spPr bwMode="auto">
              <a:xfrm>
                <a:off x="4826" y="4197"/>
                <a:ext cx="59" cy="3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8" y="164"/>
                  </a:cxn>
                  <a:cxn ang="0">
                    <a:pos x="48" y="88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2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88"/>
                  </a:cxn>
                  <a:cxn ang="0">
                    <a:pos x="190" y="68"/>
                  </a:cxn>
                  <a:cxn ang="0">
                    <a:pos x="198" y="52"/>
                  </a:cxn>
                  <a:cxn ang="0">
                    <a:pos x="208" y="40"/>
                  </a:cxn>
                  <a:cxn ang="0">
                    <a:pos x="222" y="34"/>
                  </a:cxn>
                  <a:cxn ang="0">
                    <a:pos x="236" y="32"/>
                  </a:cxn>
                  <a:cxn ang="0">
                    <a:pos x="250" y="34"/>
                  </a:cxn>
                  <a:cxn ang="0">
                    <a:pos x="262" y="38"/>
                  </a:cxn>
                  <a:cxn ang="0">
                    <a:pos x="270" y="46"/>
                  </a:cxn>
                  <a:cxn ang="0">
                    <a:pos x="276" y="60"/>
                  </a:cxn>
                  <a:cxn ang="0">
                    <a:pos x="278" y="80"/>
                  </a:cxn>
                  <a:cxn ang="0">
                    <a:pos x="278" y="164"/>
                  </a:cxn>
                  <a:cxn ang="0">
                    <a:pos x="326" y="164"/>
                  </a:cxn>
                  <a:cxn ang="0">
                    <a:pos x="326" y="72"/>
                  </a:cxn>
                  <a:cxn ang="0">
                    <a:pos x="322" y="46"/>
                  </a:cxn>
                  <a:cxn ang="0">
                    <a:pos x="314" y="26"/>
                  </a:cxn>
                  <a:cxn ang="0">
                    <a:pos x="300" y="14"/>
                  </a:cxn>
                  <a:cxn ang="0">
                    <a:pos x="284" y="6"/>
                  </a:cxn>
                  <a:cxn ang="0">
                    <a:pos x="266" y="0"/>
                  </a:cxn>
                  <a:cxn ang="0">
                    <a:pos x="250" y="0"/>
                  </a:cxn>
                  <a:cxn ang="0">
                    <a:pos x="232" y="2"/>
                  </a:cxn>
                  <a:cxn ang="0">
                    <a:pos x="212" y="8"/>
                  </a:cxn>
                  <a:cxn ang="0">
                    <a:pos x="196" y="18"/>
                  </a:cxn>
                  <a:cxn ang="0">
                    <a:pos x="180" y="34"/>
                  </a:cxn>
                  <a:cxn ang="0">
                    <a:pos x="164" y="16"/>
                  </a:cxn>
                  <a:cxn ang="0">
                    <a:pos x="142" y="4"/>
                  </a:cxn>
                  <a:cxn ang="0">
                    <a:pos x="114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6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6"/>
                  </a:cxn>
                  <a:cxn ang="0">
                    <a:pos x="0" y="44"/>
                  </a:cxn>
                  <a:cxn ang="0">
                    <a:pos x="0" y="164"/>
                  </a:cxn>
                </a:cxnLst>
                <a:rect l="0" t="0" r="r" b="b"/>
                <a:pathLst>
                  <a:path w="326" h="164">
                    <a:moveTo>
                      <a:pt x="0" y="164"/>
                    </a:moveTo>
                    <a:lnTo>
                      <a:pt x="48" y="164"/>
                    </a:lnTo>
                    <a:lnTo>
                      <a:pt x="48" y="88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2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88"/>
                    </a:lnTo>
                    <a:lnTo>
                      <a:pt x="190" y="68"/>
                    </a:lnTo>
                    <a:lnTo>
                      <a:pt x="198" y="52"/>
                    </a:lnTo>
                    <a:lnTo>
                      <a:pt x="208" y="40"/>
                    </a:lnTo>
                    <a:lnTo>
                      <a:pt x="222" y="34"/>
                    </a:lnTo>
                    <a:lnTo>
                      <a:pt x="236" y="32"/>
                    </a:lnTo>
                    <a:lnTo>
                      <a:pt x="250" y="34"/>
                    </a:lnTo>
                    <a:lnTo>
                      <a:pt x="262" y="38"/>
                    </a:lnTo>
                    <a:lnTo>
                      <a:pt x="270" y="46"/>
                    </a:lnTo>
                    <a:lnTo>
                      <a:pt x="276" y="60"/>
                    </a:lnTo>
                    <a:lnTo>
                      <a:pt x="278" y="80"/>
                    </a:lnTo>
                    <a:lnTo>
                      <a:pt x="278" y="164"/>
                    </a:lnTo>
                    <a:lnTo>
                      <a:pt x="326" y="164"/>
                    </a:lnTo>
                    <a:lnTo>
                      <a:pt x="326" y="72"/>
                    </a:lnTo>
                    <a:lnTo>
                      <a:pt x="322" y="46"/>
                    </a:lnTo>
                    <a:lnTo>
                      <a:pt x="314" y="26"/>
                    </a:lnTo>
                    <a:lnTo>
                      <a:pt x="300" y="14"/>
                    </a:lnTo>
                    <a:lnTo>
                      <a:pt x="284" y="6"/>
                    </a:lnTo>
                    <a:lnTo>
                      <a:pt x="266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2" y="8"/>
                    </a:lnTo>
                    <a:lnTo>
                      <a:pt x="196" y="18"/>
                    </a:lnTo>
                    <a:lnTo>
                      <a:pt x="180" y="34"/>
                    </a:lnTo>
                    <a:lnTo>
                      <a:pt x="164" y="16"/>
                    </a:lnTo>
                    <a:lnTo>
                      <a:pt x="142" y="4"/>
                    </a:lnTo>
                    <a:lnTo>
                      <a:pt x="114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6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6"/>
                    </a:lnTo>
                    <a:lnTo>
                      <a:pt x="0" y="4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9" name="Freeform 17"/>
              <p:cNvSpPr>
                <a:spLocks/>
              </p:cNvSpPr>
              <p:nvPr/>
            </p:nvSpPr>
            <p:spPr bwMode="auto">
              <a:xfrm>
                <a:off x="4896" y="4198"/>
                <a:ext cx="33" cy="3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140" y="0"/>
                  </a:cxn>
                  <a:cxn ang="0">
                    <a:pos x="140" y="76"/>
                  </a:cxn>
                  <a:cxn ang="0">
                    <a:pos x="136" y="98"/>
                  </a:cxn>
                  <a:cxn ang="0">
                    <a:pos x="128" y="112"/>
                  </a:cxn>
                  <a:cxn ang="0">
                    <a:pos x="118" y="124"/>
                  </a:cxn>
                  <a:cxn ang="0">
                    <a:pos x="104" y="130"/>
                  </a:cxn>
                  <a:cxn ang="0">
                    <a:pos x="90" y="132"/>
                  </a:cxn>
                  <a:cxn ang="0">
                    <a:pos x="76" y="132"/>
                  </a:cxn>
                  <a:cxn ang="0">
                    <a:pos x="66" y="126"/>
                  </a:cxn>
                  <a:cxn ang="0">
                    <a:pos x="56" y="118"/>
                  </a:cxn>
                  <a:cxn ang="0">
                    <a:pos x="50" y="104"/>
                  </a:cxn>
                  <a:cxn ang="0">
                    <a:pos x="48" y="84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0" y="98"/>
                  </a:cxn>
                  <a:cxn ang="0">
                    <a:pos x="4" y="120"/>
                  </a:cxn>
                  <a:cxn ang="0">
                    <a:pos x="12" y="138"/>
                  </a:cxn>
                  <a:cxn ang="0">
                    <a:pos x="26" y="150"/>
                  </a:cxn>
                  <a:cxn ang="0">
                    <a:pos x="42" y="158"/>
                  </a:cxn>
                  <a:cxn ang="0">
                    <a:pos x="58" y="164"/>
                  </a:cxn>
                  <a:cxn ang="0">
                    <a:pos x="74" y="164"/>
                  </a:cxn>
                  <a:cxn ang="0">
                    <a:pos x="100" y="162"/>
                  </a:cxn>
                  <a:cxn ang="0">
                    <a:pos x="122" y="150"/>
                  </a:cxn>
                  <a:cxn ang="0">
                    <a:pos x="140" y="132"/>
                  </a:cxn>
                  <a:cxn ang="0">
                    <a:pos x="142" y="132"/>
                  </a:cxn>
                  <a:cxn ang="0">
                    <a:pos x="142" y="146"/>
                  </a:cxn>
                  <a:cxn ang="0">
                    <a:pos x="142" y="158"/>
                  </a:cxn>
                  <a:cxn ang="0">
                    <a:pos x="188" y="158"/>
                  </a:cxn>
                  <a:cxn ang="0">
                    <a:pos x="188" y="142"/>
                  </a:cxn>
                  <a:cxn ang="0">
                    <a:pos x="188" y="122"/>
                  </a:cxn>
                  <a:cxn ang="0">
                    <a:pos x="188" y="0"/>
                  </a:cxn>
                </a:cxnLst>
                <a:rect l="0" t="0" r="r" b="b"/>
                <a:pathLst>
                  <a:path w="188" h="164">
                    <a:moveTo>
                      <a:pt x="188" y="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36" y="98"/>
                    </a:lnTo>
                    <a:lnTo>
                      <a:pt x="128" y="112"/>
                    </a:lnTo>
                    <a:lnTo>
                      <a:pt x="118" y="124"/>
                    </a:lnTo>
                    <a:lnTo>
                      <a:pt x="104" y="130"/>
                    </a:lnTo>
                    <a:lnTo>
                      <a:pt x="90" y="132"/>
                    </a:lnTo>
                    <a:lnTo>
                      <a:pt x="76" y="132"/>
                    </a:lnTo>
                    <a:lnTo>
                      <a:pt x="66" y="126"/>
                    </a:lnTo>
                    <a:lnTo>
                      <a:pt x="56" y="118"/>
                    </a:lnTo>
                    <a:lnTo>
                      <a:pt x="50" y="104"/>
                    </a:lnTo>
                    <a:lnTo>
                      <a:pt x="48" y="84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98"/>
                    </a:lnTo>
                    <a:lnTo>
                      <a:pt x="4" y="120"/>
                    </a:lnTo>
                    <a:lnTo>
                      <a:pt x="12" y="138"/>
                    </a:lnTo>
                    <a:lnTo>
                      <a:pt x="26" y="150"/>
                    </a:lnTo>
                    <a:lnTo>
                      <a:pt x="42" y="158"/>
                    </a:lnTo>
                    <a:lnTo>
                      <a:pt x="58" y="164"/>
                    </a:lnTo>
                    <a:lnTo>
                      <a:pt x="74" y="164"/>
                    </a:lnTo>
                    <a:lnTo>
                      <a:pt x="100" y="162"/>
                    </a:lnTo>
                    <a:lnTo>
                      <a:pt x="122" y="150"/>
                    </a:lnTo>
                    <a:lnTo>
                      <a:pt x="140" y="132"/>
                    </a:lnTo>
                    <a:lnTo>
                      <a:pt x="142" y="132"/>
                    </a:lnTo>
                    <a:lnTo>
                      <a:pt x="142" y="146"/>
                    </a:lnTo>
                    <a:lnTo>
                      <a:pt x="142" y="158"/>
                    </a:lnTo>
                    <a:lnTo>
                      <a:pt x="188" y="158"/>
                    </a:lnTo>
                    <a:lnTo>
                      <a:pt x="188" y="142"/>
                    </a:lnTo>
                    <a:lnTo>
                      <a:pt x="188" y="12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0" name="Freeform 18"/>
              <p:cNvSpPr>
                <a:spLocks/>
              </p:cNvSpPr>
              <p:nvPr/>
            </p:nvSpPr>
            <p:spPr bwMode="auto">
              <a:xfrm>
                <a:off x="4937" y="4197"/>
                <a:ext cx="34" cy="3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8" y="164"/>
                  </a:cxn>
                  <a:cxn ang="0">
                    <a:pos x="48" y="88"/>
                  </a:cxn>
                  <a:cxn ang="0">
                    <a:pos x="52" y="68"/>
                  </a:cxn>
                  <a:cxn ang="0">
                    <a:pos x="58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2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66"/>
                  </a:cxn>
                  <a:cxn ang="0">
                    <a:pos x="184" y="44"/>
                  </a:cxn>
                  <a:cxn ang="0">
                    <a:pos x="174" y="26"/>
                  </a:cxn>
                  <a:cxn ang="0">
                    <a:pos x="162" y="14"/>
                  </a:cxn>
                  <a:cxn ang="0">
                    <a:pos x="146" y="6"/>
                  </a:cxn>
                  <a:cxn ang="0">
                    <a:pos x="130" y="2"/>
                  </a:cxn>
                  <a:cxn ang="0">
                    <a:pos x="114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8" y="32"/>
                  </a:cxn>
                  <a:cxn ang="0">
                    <a:pos x="46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164"/>
                  </a:cxn>
                </a:cxnLst>
                <a:rect l="0" t="0" r="r" b="b"/>
                <a:pathLst>
                  <a:path w="188" h="164">
                    <a:moveTo>
                      <a:pt x="0" y="164"/>
                    </a:moveTo>
                    <a:lnTo>
                      <a:pt x="48" y="164"/>
                    </a:lnTo>
                    <a:lnTo>
                      <a:pt x="48" y="88"/>
                    </a:lnTo>
                    <a:lnTo>
                      <a:pt x="52" y="68"/>
                    </a:lnTo>
                    <a:lnTo>
                      <a:pt x="58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2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66"/>
                    </a:lnTo>
                    <a:lnTo>
                      <a:pt x="184" y="44"/>
                    </a:lnTo>
                    <a:lnTo>
                      <a:pt x="174" y="26"/>
                    </a:lnTo>
                    <a:lnTo>
                      <a:pt x="162" y="14"/>
                    </a:lnTo>
                    <a:lnTo>
                      <a:pt x="146" y="6"/>
                    </a:lnTo>
                    <a:lnTo>
                      <a:pt x="130" y="2"/>
                    </a:lnTo>
                    <a:lnTo>
                      <a:pt x="114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1" name="Freeform 19"/>
              <p:cNvSpPr>
                <a:spLocks noEditPoints="1"/>
              </p:cNvSpPr>
              <p:nvPr/>
            </p:nvSpPr>
            <p:spPr bwMode="auto">
              <a:xfrm>
                <a:off x="4978" y="4183"/>
                <a:ext cx="11" cy="44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2" y="228"/>
                  </a:cxn>
                  <a:cxn ang="0">
                    <a:pos x="50" y="228"/>
                  </a:cxn>
                  <a:cxn ang="0">
                    <a:pos x="50" y="70"/>
                  </a:cxn>
                  <a:cxn ang="0">
                    <a:pos x="2" y="70"/>
                  </a:cxn>
                  <a:cxn ang="0">
                    <a:pos x="0" y="38"/>
                  </a:cxn>
                  <a:cxn ang="0">
                    <a:pos x="52" y="38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52" h="228">
                    <a:moveTo>
                      <a:pt x="2" y="70"/>
                    </a:moveTo>
                    <a:lnTo>
                      <a:pt x="2" y="228"/>
                    </a:lnTo>
                    <a:lnTo>
                      <a:pt x="50" y="228"/>
                    </a:lnTo>
                    <a:lnTo>
                      <a:pt x="50" y="70"/>
                    </a:lnTo>
                    <a:lnTo>
                      <a:pt x="2" y="70"/>
                    </a:lnTo>
                    <a:close/>
                    <a:moveTo>
                      <a:pt x="0" y="38"/>
                    </a:move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>
                <a:off x="4993" y="4197"/>
                <a:ext cx="34" cy="31"/>
              </a:xfrm>
              <a:custGeom>
                <a:avLst/>
                <a:gdLst/>
                <a:ahLst/>
                <a:cxnLst>
                  <a:cxn ang="0">
                    <a:pos x="186" y="62"/>
                  </a:cxn>
                  <a:cxn ang="0">
                    <a:pos x="182" y="42"/>
                  </a:cxn>
                  <a:cxn ang="0">
                    <a:pos x="170" y="26"/>
                  </a:cxn>
                  <a:cxn ang="0">
                    <a:pos x="154" y="12"/>
                  </a:cxn>
                  <a:cxn ang="0">
                    <a:pos x="128" y="2"/>
                  </a:cxn>
                  <a:cxn ang="0">
                    <a:pos x="96" y="0"/>
                  </a:cxn>
                  <a:cxn ang="0">
                    <a:pos x="64" y="4"/>
                  </a:cxn>
                  <a:cxn ang="0">
                    <a:pos x="38" y="14"/>
                  </a:cxn>
                  <a:cxn ang="0">
                    <a:pos x="18" y="32"/>
                  </a:cxn>
                  <a:cxn ang="0">
                    <a:pos x="4" y="54"/>
                  </a:cxn>
                  <a:cxn ang="0">
                    <a:pos x="0" y="86"/>
                  </a:cxn>
                  <a:cxn ang="0">
                    <a:pos x="4" y="116"/>
                  </a:cxn>
                  <a:cxn ang="0">
                    <a:pos x="16" y="140"/>
                  </a:cxn>
                  <a:cxn ang="0">
                    <a:pos x="36" y="156"/>
                  </a:cxn>
                  <a:cxn ang="0">
                    <a:pos x="64" y="168"/>
                  </a:cxn>
                  <a:cxn ang="0">
                    <a:pos x="96" y="170"/>
                  </a:cxn>
                  <a:cxn ang="0">
                    <a:pos x="124" y="168"/>
                  </a:cxn>
                  <a:cxn ang="0">
                    <a:pos x="148" y="162"/>
                  </a:cxn>
                  <a:cxn ang="0">
                    <a:pos x="168" y="150"/>
                  </a:cxn>
                  <a:cxn ang="0">
                    <a:pos x="182" y="132"/>
                  </a:cxn>
                  <a:cxn ang="0">
                    <a:pos x="186" y="110"/>
                  </a:cxn>
                  <a:cxn ang="0">
                    <a:pos x="136" y="110"/>
                  </a:cxn>
                  <a:cxn ang="0">
                    <a:pos x="132" y="124"/>
                  </a:cxn>
                  <a:cxn ang="0">
                    <a:pos x="124" y="134"/>
                  </a:cxn>
                  <a:cxn ang="0">
                    <a:pos x="112" y="140"/>
                  </a:cxn>
                  <a:cxn ang="0">
                    <a:pos x="96" y="142"/>
                  </a:cxn>
                  <a:cxn ang="0">
                    <a:pos x="78" y="140"/>
                  </a:cxn>
                  <a:cxn ang="0">
                    <a:pos x="66" y="132"/>
                  </a:cxn>
                  <a:cxn ang="0">
                    <a:pos x="56" y="120"/>
                  </a:cxn>
                  <a:cxn ang="0">
                    <a:pos x="52" y="104"/>
                  </a:cxn>
                  <a:cxn ang="0">
                    <a:pos x="50" y="86"/>
                  </a:cxn>
                  <a:cxn ang="0">
                    <a:pos x="52" y="64"/>
                  </a:cxn>
                  <a:cxn ang="0">
                    <a:pos x="60" y="48"/>
                  </a:cxn>
                  <a:cxn ang="0">
                    <a:pos x="70" y="38"/>
                  </a:cxn>
                  <a:cxn ang="0">
                    <a:pos x="82" y="30"/>
                  </a:cxn>
                  <a:cxn ang="0">
                    <a:pos x="96" y="28"/>
                  </a:cxn>
                  <a:cxn ang="0">
                    <a:pos x="116" y="32"/>
                  </a:cxn>
                  <a:cxn ang="0">
                    <a:pos x="130" y="44"/>
                  </a:cxn>
                  <a:cxn ang="0">
                    <a:pos x="136" y="62"/>
                  </a:cxn>
                  <a:cxn ang="0">
                    <a:pos x="186" y="62"/>
                  </a:cxn>
                </a:cxnLst>
                <a:rect l="0" t="0" r="r" b="b"/>
                <a:pathLst>
                  <a:path w="186" h="170">
                    <a:moveTo>
                      <a:pt x="186" y="62"/>
                    </a:moveTo>
                    <a:lnTo>
                      <a:pt x="182" y="42"/>
                    </a:lnTo>
                    <a:lnTo>
                      <a:pt x="170" y="26"/>
                    </a:lnTo>
                    <a:lnTo>
                      <a:pt x="154" y="12"/>
                    </a:lnTo>
                    <a:lnTo>
                      <a:pt x="128" y="2"/>
                    </a:lnTo>
                    <a:lnTo>
                      <a:pt x="96" y="0"/>
                    </a:lnTo>
                    <a:lnTo>
                      <a:pt x="64" y="4"/>
                    </a:lnTo>
                    <a:lnTo>
                      <a:pt x="38" y="14"/>
                    </a:lnTo>
                    <a:lnTo>
                      <a:pt x="18" y="32"/>
                    </a:lnTo>
                    <a:lnTo>
                      <a:pt x="4" y="54"/>
                    </a:lnTo>
                    <a:lnTo>
                      <a:pt x="0" y="86"/>
                    </a:lnTo>
                    <a:lnTo>
                      <a:pt x="4" y="116"/>
                    </a:lnTo>
                    <a:lnTo>
                      <a:pt x="16" y="140"/>
                    </a:lnTo>
                    <a:lnTo>
                      <a:pt x="36" y="156"/>
                    </a:lnTo>
                    <a:lnTo>
                      <a:pt x="64" y="168"/>
                    </a:lnTo>
                    <a:lnTo>
                      <a:pt x="96" y="170"/>
                    </a:lnTo>
                    <a:lnTo>
                      <a:pt x="124" y="168"/>
                    </a:lnTo>
                    <a:lnTo>
                      <a:pt x="148" y="162"/>
                    </a:lnTo>
                    <a:lnTo>
                      <a:pt x="168" y="150"/>
                    </a:lnTo>
                    <a:lnTo>
                      <a:pt x="182" y="132"/>
                    </a:lnTo>
                    <a:lnTo>
                      <a:pt x="186" y="110"/>
                    </a:lnTo>
                    <a:lnTo>
                      <a:pt x="136" y="110"/>
                    </a:lnTo>
                    <a:lnTo>
                      <a:pt x="132" y="124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96" y="142"/>
                    </a:lnTo>
                    <a:lnTo>
                      <a:pt x="78" y="140"/>
                    </a:lnTo>
                    <a:lnTo>
                      <a:pt x="66" y="132"/>
                    </a:lnTo>
                    <a:lnTo>
                      <a:pt x="56" y="120"/>
                    </a:lnTo>
                    <a:lnTo>
                      <a:pt x="52" y="104"/>
                    </a:lnTo>
                    <a:lnTo>
                      <a:pt x="50" y="86"/>
                    </a:lnTo>
                    <a:lnTo>
                      <a:pt x="52" y="64"/>
                    </a:lnTo>
                    <a:lnTo>
                      <a:pt x="60" y="48"/>
                    </a:lnTo>
                    <a:lnTo>
                      <a:pt x="70" y="38"/>
                    </a:lnTo>
                    <a:lnTo>
                      <a:pt x="82" y="30"/>
                    </a:lnTo>
                    <a:lnTo>
                      <a:pt x="96" y="28"/>
                    </a:lnTo>
                    <a:lnTo>
                      <a:pt x="116" y="32"/>
                    </a:lnTo>
                    <a:lnTo>
                      <a:pt x="130" y="44"/>
                    </a:lnTo>
                    <a:lnTo>
                      <a:pt x="136" y="62"/>
                    </a:lnTo>
                    <a:lnTo>
                      <a:pt x="186" y="6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3" name="Freeform 21"/>
              <p:cNvSpPr>
                <a:spLocks noEditPoints="1"/>
              </p:cNvSpPr>
              <p:nvPr/>
            </p:nvSpPr>
            <p:spPr bwMode="auto">
              <a:xfrm>
                <a:off x="5034" y="4197"/>
                <a:ext cx="34" cy="31"/>
              </a:xfrm>
              <a:custGeom>
                <a:avLst/>
                <a:gdLst/>
                <a:ahLst/>
                <a:cxnLst>
                  <a:cxn ang="0">
                    <a:pos x="194" y="68"/>
                  </a:cxn>
                  <a:cxn ang="0">
                    <a:pos x="190" y="44"/>
                  </a:cxn>
                  <a:cxn ang="0">
                    <a:pos x="180" y="26"/>
                  </a:cxn>
                  <a:cxn ang="0">
                    <a:pos x="166" y="14"/>
                  </a:cxn>
                  <a:cxn ang="0">
                    <a:pos x="146" y="6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82" y="0"/>
                  </a:cxn>
                  <a:cxn ang="0">
                    <a:pos x="62" y="4"/>
                  </a:cxn>
                  <a:cxn ang="0">
                    <a:pos x="44" y="10"/>
                  </a:cxn>
                  <a:cxn ang="0">
                    <a:pos x="30" y="20"/>
                  </a:cxn>
                  <a:cxn ang="0">
                    <a:pos x="18" y="32"/>
                  </a:cxn>
                  <a:cxn ang="0">
                    <a:pos x="14" y="50"/>
                  </a:cxn>
                  <a:cxn ang="0">
                    <a:pos x="64" y="50"/>
                  </a:cxn>
                  <a:cxn ang="0">
                    <a:pos x="70" y="40"/>
                  </a:cxn>
                  <a:cxn ang="0">
                    <a:pos x="82" y="32"/>
                  </a:cxn>
                  <a:cxn ang="0">
                    <a:pos x="102" y="28"/>
                  </a:cxn>
                  <a:cxn ang="0">
                    <a:pos x="120" y="30"/>
                  </a:cxn>
                  <a:cxn ang="0">
                    <a:pos x="134" y="36"/>
                  </a:cxn>
                  <a:cxn ang="0">
                    <a:pos x="142" y="46"/>
                  </a:cxn>
                  <a:cxn ang="0">
                    <a:pos x="146" y="64"/>
                  </a:cxn>
                  <a:cxn ang="0">
                    <a:pos x="108" y="64"/>
                  </a:cxn>
                  <a:cxn ang="0">
                    <a:pos x="78" y="64"/>
                  </a:cxn>
                  <a:cxn ang="0">
                    <a:pos x="52" y="68"/>
                  </a:cxn>
                  <a:cxn ang="0">
                    <a:pos x="30" y="74"/>
                  </a:cxn>
                  <a:cxn ang="0">
                    <a:pos x="14" y="84"/>
                  </a:cxn>
                  <a:cxn ang="0">
                    <a:pos x="4" y="100"/>
                  </a:cxn>
                  <a:cxn ang="0">
                    <a:pos x="0" y="122"/>
                  </a:cxn>
                  <a:cxn ang="0">
                    <a:pos x="2" y="136"/>
                  </a:cxn>
                  <a:cxn ang="0">
                    <a:pos x="10" y="150"/>
                  </a:cxn>
                  <a:cxn ang="0">
                    <a:pos x="24" y="160"/>
                  </a:cxn>
                  <a:cxn ang="0">
                    <a:pos x="46" y="168"/>
                  </a:cxn>
                  <a:cxn ang="0">
                    <a:pos x="74" y="170"/>
                  </a:cxn>
                  <a:cxn ang="0">
                    <a:pos x="104" y="168"/>
                  </a:cxn>
                  <a:cxn ang="0">
                    <a:pos x="128" y="158"/>
                  </a:cxn>
                  <a:cxn ang="0">
                    <a:pos x="150" y="142"/>
                  </a:cxn>
                  <a:cxn ang="0">
                    <a:pos x="150" y="154"/>
                  </a:cxn>
                  <a:cxn ang="0">
                    <a:pos x="152" y="164"/>
                  </a:cxn>
                  <a:cxn ang="0">
                    <a:pos x="196" y="164"/>
                  </a:cxn>
                  <a:cxn ang="0">
                    <a:pos x="194" y="150"/>
                  </a:cxn>
                  <a:cxn ang="0">
                    <a:pos x="194" y="134"/>
                  </a:cxn>
                  <a:cxn ang="0">
                    <a:pos x="194" y="68"/>
                  </a:cxn>
                  <a:cxn ang="0">
                    <a:pos x="146" y="92"/>
                  </a:cxn>
                  <a:cxn ang="0">
                    <a:pos x="142" y="112"/>
                  </a:cxn>
                  <a:cxn ang="0">
                    <a:pos x="132" y="126"/>
                  </a:cxn>
                  <a:cxn ang="0">
                    <a:pos x="118" y="136"/>
                  </a:cxn>
                  <a:cxn ang="0">
                    <a:pos x="102" y="142"/>
                  </a:cxn>
                  <a:cxn ang="0">
                    <a:pos x="86" y="144"/>
                  </a:cxn>
                  <a:cxn ang="0">
                    <a:pos x="68" y="142"/>
                  </a:cxn>
                  <a:cxn ang="0">
                    <a:pos x="58" y="136"/>
                  </a:cxn>
                  <a:cxn ang="0">
                    <a:pos x="52" y="128"/>
                  </a:cxn>
                  <a:cxn ang="0">
                    <a:pos x="50" y="118"/>
                  </a:cxn>
                  <a:cxn ang="0">
                    <a:pos x="54" y="106"/>
                  </a:cxn>
                  <a:cxn ang="0">
                    <a:pos x="64" y="98"/>
                  </a:cxn>
                  <a:cxn ang="0">
                    <a:pos x="82" y="94"/>
                  </a:cxn>
                  <a:cxn ang="0">
                    <a:pos x="106" y="92"/>
                  </a:cxn>
                  <a:cxn ang="0">
                    <a:pos x="146" y="92"/>
                  </a:cxn>
                </a:cxnLst>
                <a:rect l="0" t="0" r="r" b="b"/>
                <a:pathLst>
                  <a:path w="196" h="170">
                    <a:moveTo>
                      <a:pt x="194" y="68"/>
                    </a:moveTo>
                    <a:lnTo>
                      <a:pt x="190" y="44"/>
                    </a:lnTo>
                    <a:lnTo>
                      <a:pt x="180" y="26"/>
                    </a:lnTo>
                    <a:lnTo>
                      <a:pt x="166" y="14"/>
                    </a:lnTo>
                    <a:lnTo>
                      <a:pt x="146" y="6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82" y="0"/>
                    </a:lnTo>
                    <a:lnTo>
                      <a:pt x="62" y="4"/>
                    </a:lnTo>
                    <a:lnTo>
                      <a:pt x="44" y="10"/>
                    </a:lnTo>
                    <a:lnTo>
                      <a:pt x="30" y="20"/>
                    </a:lnTo>
                    <a:lnTo>
                      <a:pt x="18" y="32"/>
                    </a:lnTo>
                    <a:lnTo>
                      <a:pt x="14" y="50"/>
                    </a:lnTo>
                    <a:lnTo>
                      <a:pt x="64" y="50"/>
                    </a:lnTo>
                    <a:lnTo>
                      <a:pt x="70" y="40"/>
                    </a:lnTo>
                    <a:lnTo>
                      <a:pt x="82" y="32"/>
                    </a:lnTo>
                    <a:lnTo>
                      <a:pt x="102" y="28"/>
                    </a:lnTo>
                    <a:lnTo>
                      <a:pt x="120" y="30"/>
                    </a:lnTo>
                    <a:lnTo>
                      <a:pt x="134" y="36"/>
                    </a:lnTo>
                    <a:lnTo>
                      <a:pt x="142" y="46"/>
                    </a:lnTo>
                    <a:lnTo>
                      <a:pt x="146" y="64"/>
                    </a:lnTo>
                    <a:lnTo>
                      <a:pt x="108" y="64"/>
                    </a:lnTo>
                    <a:lnTo>
                      <a:pt x="78" y="64"/>
                    </a:lnTo>
                    <a:lnTo>
                      <a:pt x="52" y="68"/>
                    </a:lnTo>
                    <a:lnTo>
                      <a:pt x="30" y="74"/>
                    </a:lnTo>
                    <a:lnTo>
                      <a:pt x="14" y="84"/>
                    </a:lnTo>
                    <a:lnTo>
                      <a:pt x="4" y="100"/>
                    </a:lnTo>
                    <a:lnTo>
                      <a:pt x="0" y="122"/>
                    </a:lnTo>
                    <a:lnTo>
                      <a:pt x="2" y="136"/>
                    </a:lnTo>
                    <a:lnTo>
                      <a:pt x="10" y="150"/>
                    </a:lnTo>
                    <a:lnTo>
                      <a:pt x="24" y="160"/>
                    </a:lnTo>
                    <a:lnTo>
                      <a:pt x="46" y="168"/>
                    </a:lnTo>
                    <a:lnTo>
                      <a:pt x="74" y="170"/>
                    </a:lnTo>
                    <a:lnTo>
                      <a:pt x="104" y="168"/>
                    </a:lnTo>
                    <a:lnTo>
                      <a:pt x="128" y="158"/>
                    </a:lnTo>
                    <a:lnTo>
                      <a:pt x="150" y="142"/>
                    </a:lnTo>
                    <a:lnTo>
                      <a:pt x="150" y="154"/>
                    </a:lnTo>
                    <a:lnTo>
                      <a:pt x="152" y="164"/>
                    </a:lnTo>
                    <a:lnTo>
                      <a:pt x="196" y="164"/>
                    </a:lnTo>
                    <a:lnTo>
                      <a:pt x="194" y="150"/>
                    </a:lnTo>
                    <a:lnTo>
                      <a:pt x="194" y="134"/>
                    </a:lnTo>
                    <a:lnTo>
                      <a:pt x="194" y="68"/>
                    </a:lnTo>
                    <a:close/>
                    <a:moveTo>
                      <a:pt x="146" y="92"/>
                    </a:moveTo>
                    <a:lnTo>
                      <a:pt x="142" y="112"/>
                    </a:lnTo>
                    <a:lnTo>
                      <a:pt x="132" y="126"/>
                    </a:lnTo>
                    <a:lnTo>
                      <a:pt x="118" y="136"/>
                    </a:lnTo>
                    <a:lnTo>
                      <a:pt x="102" y="142"/>
                    </a:lnTo>
                    <a:lnTo>
                      <a:pt x="86" y="144"/>
                    </a:lnTo>
                    <a:lnTo>
                      <a:pt x="68" y="142"/>
                    </a:lnTo>
                    <a:lnTo>
                      <a:pt x="58" y="136"/>
                    </a:lnTo>
                    <a:lnTo>
                      <a:pt x="52" y="128"/>
                    </a:lnTo>
                    <a:lnTo>
                      <a:pt x="50" y="118"/>
                    </a:lnTo>
                    <a:lnTo>
                      <a:pt x="54" y="106"/>
                    </a:lnTo>
                    <a:lnTo>
                      <a:pt x="64" y="98"/>
                    </a:lnTo>
                    <a:lnTo>
                      <a:pt x="82" y="94"/>
                    </a:lnTo>
                    <a:lnTo>
                      <a:pt x="106" y="92"/>
                    </a:lnTo>
                    <a:lnTo>
                      <a:pt x="146" y="9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4" name="Freeform 22"/>
              <p:cNvSpPr>
                <a:spLocks/>
              </p:cNvSpPr>
              <p:nvPr/>
            </p:nvSpPr>
            <p:spPr bwMode="auto">
              <a:xfrm>
                <a:off x="5075" y="4198"/>
                <a:ext cx="34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0"/>
                  </a:cxn>
                  <a:cxn ang="0">
                    <a:pos x="110" y="30"/>
                  </a:cxn>
                  <a:cxn ang="0">
                    <a:pos x="110" y="30"/>
                  </a:cxn>
                  <a:cxn ang="0">
                    <a:pos x="0" y="120"/>
                  </a:cxn>
                  <a:cxn ang="0">
                    <a:pos x="0" y="158"/>
                  </a:cxn>
                  <a:cxn ang="0">
                    <a:pos x="180" y="158"/>
                  </a:cxn>
                  <a:cxn ang="0">
                    <a:pos x="180" y="126"/>
                  </a:cxn>
                  <a:cxn ang="0">
                    <a:pos x="62" y="126"/>
                  </a:cxn>
                  <a:cxn ang="0">
                    <a:pos x="62" y="126"/>
                  </a:cxn>
                  <a:cxn ang="0">
                    <a:pos x="172" y="40"/>
                  </a:cxn>
                  <a:cxn ang="0">
                    <a:pos x="172" y="0"/>
                  </a:cxn>
                  <a:cxn ang="0">
                    <a:pos x="6" y="0"/>
                  </a:cxn>
                </a:cxnLst>
                <a:rect l="0" t="0" r="r" b="b"/>
                <a:pathLst>
                  <a:path w="180" h="158">
                    <a:moveTo>
                      <a:pt x="6" y="0"/>
                    </a:moveTo>
                    <a:lnTo>
                      <a:pt x="6" y="30"/>
                    </a:lnTo>
                    <a:lnTo>
                      <a:pt x="110" y="30"/>
                    </a:lnTo>
                    <a:lnTo>
                      <a:pt x="110" y="30"/>
                    </a:lnTo>
                    <a:lnTo>
                      <a:pt x="0" y="120"/>
                    </a:lnTo>
                    <a:lnTo>
                      <a:pt x="0" y="158"/>
                    </a:lnTo>
                    <a:lnTo>
                      <a:pt x="180" y="158"/>
                    </a:lnTo>
                    <a:lnTo>
                      <a:pt x="180" y="126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172" y="40"/>
                    </a:lnTo>
                    <a:lnTo>
                      <a:pt x="17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5" name="Freeform 23"/>
              <p:cNvSpPr>
                <a:spLocks noEditPoints="1"/>
              </p:cNvSpPr>
              <p:nvPr/>
            </p:nvSpPr>
            <p:spPr bwMode="auto">
              <a:xfrm>
                <a:off x="5113" y="4183"/>
                <a:ext cx="11" cy="44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2" y="228"/>
                  </a:cxn>
                  <a:cxn ang="0">
                    <a:pos x="50" y="228"/>
                  </a:cxn>
                  <a:cxn ang="0">
                    <a:pos x="50" y="70"/>
                  </a:cxn>
                  <a:cxn ang="0">
                    <a:pos x="2" y="70"/>
                  </a:cxn>
                  <a:cxn ang="0">
                    <a:pos x="0" y="38"/>
                  </a:cxn>
                  <a:cxn ang="0">
                    <a:pos x="52" y="38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52" h="228">
                    <a:moveTo>
                      <a:pt x="2" y="70"/>
                    </a:moveTo>
                    <a:lnTo>
                      <a:pt x="2" y="228"/>
                    </a:lnTo>
                    <a:lnTo>
                      <a:pt x="50" y="228"/>
                    </a:lnTo>
                    <a:lnTo>
                      <a:pt x="50" y="70"/>
                    </a:lnTo>
                    <a:lnTo>
                      <a:pt x="2" y="70"/>
                    </a:lnTo>
                    <a:close/>
                    <a:moveTo>
                      <a:pt x="0" y="38"/>
                    </a:move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6" name="Freeform 24"/>
              <p:cNvSpPr>
                <a:spLocks noEditPoints="1"/>
              </p:cNvSpPr>
              <p:nvPr/>
            </p:nvSpPr>
            <p:spPr bwMode="auto">
              <a:xfrm>
                <a:off x="5129" y="4197"/>
                <a:ext cx="37" cy="31"/>
              </a:xfrm>
              <a:custGeom>
                <a:avLst/>
                <a:gdLst/>
                <a:ahLst/>
                <a:cxnLst>
                  <a:cxn ang="0">
                    <a:pos x="104" y="30"/>
                  </a:cxn>
                  <a:cxn ang="0">
                    <a:pos x="124" y="32"/>
                  </a:cxn>
                  <a:cxn ang="0">
                    <a:pos x="138" y="40"/>
                  </a:cxn>
                  <a:cxn ang="0">
                    <a:pos x="150" y="52"/>
                  </a:cxn>
                  <a:cxn ang="0">
                    <a:pos x="156" y="68"/>
                  </a:cxn>
                  <a:cxn ang="0">
                    <a:pos x="158" y="86"/>
                  </a:cxn>
                  <a:cxn ang="0">
                    <a:pos x="156" y="102"/>
                  </a:cxn>
                  <a:cxn ang="0">
                    <a:pos x="150" y="118"/>
                  </a:cxn>
                  <a:cxn ang="0">
                    <a:pos x="138" y="130"/>
                  </a:cxn>
                  <a:cxn ang="0">
                    <a:pos x="124" y="138"/>
                  </a:cxn>
                  <a:cxn ang="0">
                    <a:pos x="104" y="140"/>
                  </a:cxn>
                  <a:cxn ang="0">
                    <a:pos x="84" y="138"/>
                  </a:cxn>
                  <a:cxn ang="0">
                    <a:pos x="70" y="130"/>
                  </a:cxn>
                  <a:cxn ang="0">
                    <a:pos x="60" y="118"/>
                  </a:cxn>
                  <a:cxn ang="0">
                    <a:pos x="52" y="102"/>
                  </a:cxn>
                  <a:cxn ang="0">
                    <a:pos x="50" y="86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2"/>
                  </a:cxn>
                  <a:cxn ang="0">
                    <a:pos x="104" y="30"/>
                  </a:cxn>
                  <a:cxn ang="0">
                    <a:pos x="104" y="0"/>
                  </a:cxn>
                  <a:cxn ang="0">
                    <a:pos x="74" y="2"/>
                  </a:cxn>
                  <a:cxn ang="0">
                    <a:pos x="48" y="10"/>
                  </a:cxn>
                  <a:cxn ang="0">
                    <a:pos x="30" y="20"/>
                  </a:cxn>
                  <a:cxn ang="0">
                    <a:pos x="16" y="34"/>
                  </a:cxn>
                  <a:cxn ang="0">
                    <a:pos x="8" y="50"/>
                  </a:cxn>
                  <a:cxn ang="0">
                    <a:pos x="2" y="66"/>
                  </a:cxn>
                  <a:cxn ang="0">
                    <a:pos x="0" y="86"/>
                  </a:cxn>
                  <a:cxn ang="0">
                    <a:pos x="2" y="104"/>
                  </a:cxn>
                  <a:cxn ang="0">
                    <a:pos x="8" y="122"/>
                  </a:cxn>
                  <a:cxn ang="0">
                    <a:pos x="16" y="138"/>
                  </a:cxn>
                  <a:cxn ang="0">
                    <a:pos x="30" y="150"/>
                  </a:cxn>
                  <a:cxn ang="0">
                    <a:pos x="48" y="162"/>
                  </a:cxn>
                  <a:cxn ang="0">
                    <a:pos x="74" y="168"/>
                  </a:cxn>
                  <a:cxn ang="0">
                    <a:pos x="104" y="170"/>
                  </a:cxn>
                  <a:cxn ang="0">
                    <a:pos x="136" y="168"/>
                  </a:cxn>
                  <a:cxn ang="0">
                    <a:pos x="160" y="162"/>
                  </a:cxn>
                  <a:cxn ang="0">
                    <a:pos x="178" y="150"/>
                  </a:cxn>
                  <a:cxn ang="0">
                    <a:pos x="192" y="138"/>
                  </a:cxn>
                  <a:cxn ang="0">
                    <a:pos x="202" y="122"/>
                  </a:cxn>
                  <a:cxn ang="0">
                    <a:pos x="206" y="104"/>
                  </a:cxn>
                  <a:cxn ang="0">
                    <a:pos x="208" y="86"/>
                  </a:cxn>
                  <a:cxn ang="0">
                    <a:pos x="206" y="66"/>
                  </a:cxn>
                  <a:cxn ang="0">
                    <a:pos x="202" y="50"/>
                  </a:cxn>
                  <a:cxn ang="0">
                    <a:pos x="192" y="34"/>
                  </a:cxn>
                  <a:cxn ang="0">
                    <a:pos x="178" y="20"/>
                  </a:cxn>
                  <a:cxn ang="0">
                    <a:pos x="160" y="10"/>
                  </a:cxn>
                  <a:cxn ang="0">
                    <a:pos x="136" y="2"/>
                  </a:cxn>
                  <a:cxn ang="0">
                    <a:pos x="104" y="0"/>
                  </a:cxn>
                </a:cxnLst>
                <a:rect l="0" t="0" r="r" b="b"/>
                <a:pathLst>
                  <a:path w="208" h="170">
                    <a:moveTo>
                      <a:pt x="104" y="30"/>
                    </a:moveTo>
                    <a:lnTo>
                      <a:pt x="124" y="32"/>
                    </a:lnTo>
                    <a:lnTo>
                      <a:pt x="138" y="40"/>
                    </a:lnTo>
                    <a:lnTo>
                      <a:pt x="150" y="52"/>
                    </a:lnTo>
                    <a:lnTo>
                      <a:pt x="156" y="68"/>
                    </a:lnTo>
                    <a:lnTo>
                      <a:pt x="158" y="86"/>
                    </a:lnTo>
                    <a:lnTo>
                      <a:pt x="156" y="102"/>
                    </a:lnTo>
                    <a:lnTo>
                      <a:pt x="150" y="118"/>
                    </a:lnTo>
                    <a:lnTo>
                      <a:pt x="138" y="130"/>
                    </a:lnTo>
                    <a:lnTo>
                      <a:pt x="124" y="138"/>
                    </a:lnTo>
                    <a:lnTo>
                      <a:pt x="104" y="140"/>
                    </a:lnTo>
                    <a:lnTo>
                      <a:pt x="84" y="138"/>
                    </a:lnTo>
                    <a:lnTo>
                      <a:pt x="70" y="130"/>
                    </a:lnTo>
                    <a:lnTo>
                      <a:pt x="60" y="118"/>
                    </a:lnTo>
                    <a:lnTo>
                      <a:pt x="52" y="102"/>
                    </a:lnTo>
                    <a:lnTo>
                      <a:pt x="50" y="86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2"/>
                    </a:lnTo>
                    <a:lnTo>
                      <a:pt x="104" y="30"/>
                    </a:lnTo>
                    <a:close/>
                    <a:moveTo>
                      <a:pt x="104" y="0"/>
                    </a:moveTo>
                    <a:lnTo>
                      <a:pt x="74" y="2"/>
                    </a:lnTo>
                    <a:lnTo>
                      <a:pt x="48" y="10"/>
                    </a:lnTo>
                    <a:lnTo>
                      <a:pt x="30" y="20"/>
                    </a:lnTo>
                    <a:lnTo>
                      <a:pt x="16" y="34"/>
                    </a:lnTo>
                    <a:lnTo>
                      <a:pt x="8" y="50"/>
                    </a:lnTo>
                    <a:lnTo>
                      <a:pt x="2" y="66"/>
                    </a:lnTo>
                    <a:lnTo>
                      <a:pt x="0" y="86"/>
                    </a:lnTo>
                    <a:lnTo>
                      <a:pt x="2" y="104"/>
                    </a:lnTo>
                    <a:lnTo>
                      <a:pt x="8" y="122"/>
                    </a:lnTo>
                    <a:lnTo>
                      <a:pt x="16" y="138"/>
                    </a:lnTo>
                    <a:lnTo>
                      <a:pt x="30" y="150"/>
                    </a:lnTo>
                    <a:lnTo>
                      <a:pt x="48" y="162"/>
                    </a:lnTo>
                    <a:lnTo>
                      <a:pt x="74" y="168"/>
                    </a:lnTo>
                    <a:lnTo>
                      <a:pt x="104" y="170"/>
                    </a:lnTo>
                    <a:lnTo>
                      <a:pt x="136" y="168"/>
                    </a:lnTo>
                    <a:lnTo>
                      <a:pt x="160" y="162"/>
                    </a:lnTo>
                    <a:lnTo>
                      <a:pt x="178" y="150"/>
                    </a:lnTo>
                    <a:lnTo>
                      <a:pt x="192" y="138"/>
                    </a:lnTo>
                    <a:lnTo>
                      <a:pt x="202" y="122"/>
                    </a:lnTo>
                    <a:lnTo>
                      <a:pt x="206" y="104"/>
                    </a:lnTo>
                    <a:lnTo>
                      <a:pt x="208" y="86"/>
                    </a:lnTo>
                    <a:lnTo>
                      <a:pt x="206" y="66"/>
                    </a:lnTo>
                    <a:lnTo>
                      <a:pt x="202" y="50"/>
                    </a:lnTo>
                    <a:lnTo>
                      <a:pt x="192" y="34"/>
                    </a:lnTo>
                    <a:lnTo>
                      <a:pt x="178" y="20"/>
                    </a:lnTo>
                    <a:lnTo>
                      <a:pt x="160" y="10"/>
                    </a:lnTo>
                    <a:lnTo>
                      <a:pt x="136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5173" y="4197"/>
                <a:ext cx="34" cy="30"/>
              </a:xfrm>
              <a:custGeom>
                <a:avLst/>
                <a:gdLst/>
                <a:ahLst/>
                <a:cxnLst>
                  <a:cxn ang="0">
                    <a:pos x="2" y="164"/>
                  </a:cxn>
                  <a:cxn ang="0">
                    <a:pos x="50" y="164"/>
                  </a:cxn>
                  <a:cxn ang="0">
                    <a:pos x="50" y="88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4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66"/>
                  </a:cxn>
                  <a:cxn ang="0">
                    <a:pos x="184" y="44"/>
                  </a:cxn>
                  <a:cxn ang="0">
                    <a:pos x="176" y="26"/>
                  </a:cxn>
                  <a:cxn ang="0">
                    <a:pos x="162" y="14"/>
                  </a:cxn>
                  <a:cxn ang="0">
                    <a:pos x="146" y="6"/>
                  </a:cxn>
                  <a:cxn ang="0">
                    <a:pos x="130" y="2"/>
                  </a:cxn>
                  <a:cxn ang="0">
                    <a:pos x="116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8" y="32"/>
                  </a:cxn>
                  <a:cxn ang="0">
                    <a:pos x="48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2" y="44"/>
                  </a:cxn>
                  <a:cxn ang="0">
                    <a:pos x="2" y="164"/>
                  </a:cxn>
                </a:cxnLst>
                <a:rect l="0" t="0" r="r" b="b"/>
                <a:pathLst>
                  <a:path w="188" h="164">
                    <a:moveTo>
                      <a:pt x="2" y="164"/>
                    </a:moveTo>
                    <a:lnTo>
                      <a:pt x="50" y="164"/>
                    </a:lnTo>
                    <a:lnTo>
                      <a:pt x="50" y="88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4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66"/>
                    </a:lnTo>
                    <a:lnTo>
                      <a:pt x="184" y="44"/>
                    </a:lnTo>
                    <a:lnTo>
                      <a:pt x="176" y="26"/>
                    </a:lnTo>
                    <a:lnTo>
                      <a:pt x="162" y="14"/>
                    </a:lnTo>
                    <a:lnTo>
                      <a:pt x="146" y="6"/>
                    </a:lnTo>
                    <a:lnTo>
                      <a:pt x="130" y="2"/>
                    </a:lnTo>
                    <a:lnTo>
                      <a:pt x="116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2" y="44"/>
                    </a:lnTo>
                    <a:lnTo>
                      <a:pt x="2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8" name="Freeform 26"/>
              <p:cNvSpPr>
                <a:spLocks noEditPoints="1"/>
              </p:cNvSpPr>
              <p:nvPr/>
            </p:nvSpPr>
            <p:spPr bwMode="auto">
              <a:xfrm>
                <a:off x="5214" y="4197"/>
                <a:ext cx="37" cy="31"/>
              </a:xfrm>
              <a:custGeom>
                <a:avLst/>
                <a:gdLst/>
                <a:ahLst/>
                <a:cxnLst>
                  <a:cxn ang="0">
                    <a:pos x="202" y="96"/>
                  </a:cxn>
                  <a:cxn ang="0">
                    <a:pos x="202" y="86"/>
                  </a:cxn>
                  <a:cxn ang="0">
                    <a:pos x="198" y="60"/>
                  </a:cxn>
                  <a:cxn ang="0">
                    <a:pos x="190" y="40"/>
                  </a:cxn>
                  <a:cxn ang="0">
                    <a:pos x="178" y="24"/>
                  </a:cxn>
                  <a:cxn ang="0">
                    <a:pos x="162" y="12"/>
                  </a:cxn>
                  <a:cxn ang="0">
                    <a:pos x="144" y="6"/>
                  </a:cxn>
                  <a:cxn ang="0">
                    <a:pos x="124" y="2"/>
                  </a:cxn>
                  <a:cxn ang="0">
                    <a:pos x="104" y="0"/>
                  </a:cxn>
                  <a:cxn ang="0">
                    <a:pos x="72" y="2"/>
                  </a:cxn>
                  <a:cxn ang="0">
                    <a:pos x="48" y="10"/>
                  </a:cxn>
                  <a:cxn ang="0">
                    <a:pos x="30" y="20"/>
                  </a:cxn>
                  <a:cxn ang="0">
                    <a:pos x="16" y="34"/>
                  </a:cxn>
                  <a:cxn ang="0">
                    <a:pos x="6" y="50"/>
                  </a:cxn>
                  <a:cxn ang="0">
                    <a:pos x="2" y="66"/>
                  </a:cxn>
                  <a:cxn ang="0">
                    <a:pos x="0" y="86"/>
                  </a:cxn>
                  <a:cxn ang="0">
                    <a:pos x="2" y="104"/>
                  </a:cxn>
                  <a:cxn ang="0">
                    <a:pos x="6" y="122"/>
                  </a:cxn>
                  <a:cxn ang="0">
                    <a:pos x="16" y="138"/>
                  </a:cxn>
                  <a:cxn ang="0">
                    <a:pos x="30" y="150"/>
                  </a:cxn>
                  <a:cxn ang="0">
                    <a:pos x="48" y="162"/>
                  </a:cxn>
                  <a:cxn ang="0">
                    <a:pos x="72" y="168"/>
                  </a:cxn>
                  <a:cxn ang="0">
                    <a:pos x="104" y="170"/>
                  </a:cxn>
                  <a:cxn ang="0">
                    <a:pos x="122" y="170"/>
                  </a:cxn>
                  <a:cxn ang="0">
                    <a:pos x="142" y="166"/>
                  </a:cxn>
                  <a:cxn ang="0">
                    <a:pos x="160" y="162"/>
                  </a:cxn>
                  <a:cxn ang="0">
                    <a:pos x="178" y="152"/>
                  </a:cxn>
                  <a:cxn ang="0">
                    <a:pos x="190" y="140"/>
                  </a:cxn>
                  <a:cxn ang="0">
                    <a:pos x="196" y="122"/>
                  </a:cxn>
                  <a:cxn ang="0">
                    <a:pos x="146" y="122"/>
                  </a:cxn>
                  <a:cxn ang="0">
                    <a:pos x="140" y="132"/>
                  </a:cxn>
                  <a:cxn ang="0">
                    <a:pos x="128" y="138"/>
                  </a:cxn>
                  <a:cxn ang="0">
                    <a:pos x="116" y="142"/>
                  </a:cxn>
                  <a:cxn ang="0">
                    <a:pos x="106" y="142"/>
                  </a:cxn>
                  <a:cxn ang="0">
                    <a:pos x="88" y="140"/>
                  </a:cxn>
                  <a:cxn ang="0">
                    <a:pos x="74" y="136"/>
                  </a:cxn>
                  <a:cxn ang="0">
                    <a:pos x="62" y="126"/>
                  </a:cxn>
                  <a:cxn ang="0">
                    <a:pos x="54" y="114"/>
                  </a:cxn>
                  <a:cxn ang="0">
                    <a:pos x="50" y="96"/>
                  </a:cxn>
                  <a:cxn ang="0">
                    <a:pos x="202" y="96"/>
                  </a:cxn>
                  <a:cxn ang="0">
                    <a:pos x="50" y="68"/>
                  </a:cxn>
                  <a:cxn ang="0">
                    <a:pos x="56" y="50"/>
                  </a:cxn>
                  <a:cxn ang="0">
                    <a:pos x="68" y="38"/>
                  </a:cxn>
                  <a:cxn ang="0">
                    <a:pos x="84" y="30"/>
                  </a:cxn>
                  <a:cxn ang="0">
                    <a:pos x="100" y="28"/>
                  </a:cxn>
                  <a:cxn ang="0">
                    <a:pos x="120" y="30"/>
                  </a:cxn>
                  <a:cxn ang="0">
                    <a:pos x="134" y="38"/>
                  </a:cxn>
                  <a:cxn ang="0">
                    <a:pos x="146" y="50"/>
                  </a:cxn>
                  <a:cxn ang="0">
                    <a:pos x="152" y="68"/>
                  </a:cxn>
                  <a:cxn ang="0">
                    <a:pos x="50" y="68"/>
                  </a:cxn>
                </a:cxnLst>
                <a:rect l="0" t="0" r="r" b="b"/>
                <a:pathLst>
                  <a:path w="202" h="170">
                    <a:moveTo>
                      <a:pt x="202" y="96"/>
                    </a:moveTo>
                    <a:lnTo>
                      <a:pt x="202" y="86"/>
                    </a:lnTo>
                    <a:lnTo>
                      <a:pt x="198" y="60"/>
                    </a:lnTo>
                    <a:lnTo>
                      <a:pt x="190" y="40"/>
                    </a:lnTo>
                    <a:lnTo>
                      <a:pt x="178" y="24"/>
                    </a:lnTo>
                    <a:lnTo>
                      <a:pt x="162" y="12"/>
                    </a:lnTo>
                    <a:lnTo>
                      <a:pt x="144" y="6"/>
                    </a:lnTo>
                    <a:lnTo>
                      <a:pt x="124" y="2"/>
                    </a:lnTo>
                    <a:lnTo>
                      <a:pt x="104" y="0"/>
                    </a:lnTo>
                    <a:lnTo>
                      <a:pt x="72" y="2"/>
                    </a:lnTo>
                    <a:lnTo>
                      <a:pt x="48" y="10"/>
                    </a:lnTo>
                    <a:lnTo>
                      <a:pt x="30" y="20"/>
                    </a:lnTo>
                    <a:lnTo>
                      <a:pt x="16" y="34"/>
                    </a:lnTo>
                    <a:lnTo>
                      <a:pt x="6" y="50"/>
                    </a:lnTo>
                    <a:lnTo>
                      <a:pt x="2" y="66"/>
                    </a:lnTo>
                    <a:lnTo>
                      <a:pt x="0" y="86"/>
                    </a:lnTo>
                    <a:lnTo>
                      <a:pt x="2" y="104"/>
                    </a:lnTo>
                    <a:lnTo>
                      <a:pt x="6" y="122"/>
                    </a:lnTo>
                    <a:lnTo>
                      <a:pt x="16" y="138"/>
                    </a:lnTo>
                    <a:lnTo>
                      <a:pt x="30" y="150"/>
                    </a:lnTo>
                    <a:lnTo>
                      <a:pt x="48" y="162"/>
                    </a:lnTo>
                    <a:lnTo>
                      <a:pt x="72" y="168"/>
                    </a:lnTo>
                    <a:lnTo>
                      <a:pt x="104" y="170"/>
                    </a:lnTo>
                    <a:lnTo>
                      <a:pt x="122" y="170"/>
                    </a:lnTo>
                    <a:lnTo>
                      <a:pt x="142" y="166"/>
                    </a:lnTo>
                    <a:lnTo>
                      <a:pt x="160" y="162"/>
                    </a:lnTo>
                    <a:lnTo>
                      <a:pt x="178" y="152"/>
                    </a:lnTo>
                    <a:lnTo>
                      <a:pt x="190" y="140"/>
                    </a:lnTo>
                    <a:lnTo>
                      <a:pt x="196" y="122"/>
                    </a:lnTo>
                    <a:lnTo>
                      <a:pt x="146" y="122"/>
                    </a:lnTo>
                    <a:lnTo>
                      <a:pt x="140" y="132"/>
                    </a:lnTo>
                    <a:lnTo>
                      <a:pt x="128" y="138"/>
                    </a:lnTo>
                    <a:lnTo>
                      <a:pt x="116" y="142"/>
                    </a:lnTo>
                    <a:lnTo>
                      <a:pt x="106" y="142"/>
                    </a:lnTo>
                    <a:lnTo>
                      <a:pt x="88" y="140"/>
                    </a:lnTo>
                    <a:lnTo>
                      <a:pt x="74" y="136"/>
                    </a:lnTo>
                    <a:lnTo>
                      <a:pt x="62" y="126"/>
                    </a:lnTo>
                    <a:lnTo>
                      <a:pt x="54" y="114"/>
                    </a:lnTo>
                    <a:lnTo>
                      <a:pt x="50" y="96"/>
                    </a:lnTo>
                    <a:lnTo>
                      <a:pt x="202" y="96"/>
                    </a:lnTo>
                    <a:close/>
                    <a:moveTo>
                      <a:pt x="50" y="68"/>
                    </a:moveTo>
                    <a:lnTo>
                      <a:pt x="56" y="50"/>
                    </a:lnTo>
                    <a:lnTo>
                      <a:pt x="68" y="38"/>
                    </a:lnTo>
                    <a:lnTo>
                      <a:pt x="84" y="30"/>
                    </a:lnTo>
                    <a:lnTo>
                      <a:pt x="100" y="28"/>
                    </a:lnTo>
                    <a:lnTo>
                      <a:pt x="120" y="30"/>
                    </a:lnTo>
                    <a:lnTo>
                      <a:pt x="134" y="38"/>
                    </a:lnTo>
                    <a:lnTo>
                      <a:pt x="146" y="50"/>
                    </a:lnTo>
                    <a:lnTo>
                      <a:pt x="152" y="68"/>
                    </a:lnTo>
                    <a:lnTo>
                      <a:pt x="50" y="6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grpSp>
            <p:nvGrpSpPr>
              <p:cNvPr id="19" name="Group 27"/>
              <p:cNvGrpSpPr>
                <a:grpSpLocks noChangeAspect="1"/>
              </p:cNvGrpSpPr>
              <p:nvPr/>
            </p:nvGrpSpPr>
            <p:grpSpPr bwMode="auto">
              <a:xfrm>
                <a:off x="5277" y="4189"/>
                <a:ext cx="259" cy="39"/>
                <a:chOff x="3602" y="2626"/>
                <a:chExt cx="1436" cy="212"/>
              </a:xfrm>
            </p:grpSpPr>
            <p:sp>
              <p:nvSpPr>
                <p:cNvPr id="20" name="Freeform 28"/>
                <p:cNvSpPr>
                  <a:spLocks noEditPoints="1"/>
                </p:cNvSpPr>
                <p:nvPr/>
              </p:nvSpPr>
              <p:spPr bwMode="auto">
                <a:xfrm>
                  <a:off x="3601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200" y="86"/>
                    </a:cxn>
                    <a:cxn ang="0">
                      <a:pos x="198" y="60"/>
                    </a:cxn>
                    <a:cxn ang="0">
                      <a:pos x="190" y="40"/>
                    </a:cxn>
                    <a:cxn ang="0">
                      <a:pos x="176" y="24"/>
                    </a:cxn>
                    <a:cxn ang="0">
                      <a:pos x="162" y="12"/>
                    </a:cxn>
                    <a:cxn ang="0">
                      <a:pos x="142" y="6"/>
                    </a:cxn>
                    <a:cxn ang="0">
                      <a:pos x="124" y="2"/>
                    </a:cxn>
                    <a:cxn ang="0">
                      <a:pos x="104" y="0"/>
                    </a:cxn>
                    <a:cxn ang="0">
                      <a:pos x="72" y="2"/>
                    </a:cxn>
                    <a:cxn ang="0">
                      <a:pos x="48" y="10"/>
                    </a:cxn>
                    <a:cxn ang="0">
                      <a:pos x="28" y="20"/>
                    </a:cxn>
                    <a:cxn ang="0">
                      <a:pos x="16" y="34"/>
                    </a:cxn>
                    <a:cxn ang="0">
                      <a:pos x="6" y="50"/>
                    </a:cxn>
                    <a:cxn ang="0">
                      <a:pos x="2" y="66"/>
                    </a:cxn>
                    <a:cxn ang="0">
                      <a:pos x="0" y="86"/>
                    </a:cxn>
                    <a:cxn ang="0">
                      <a:pos x="2" y="104"/>
                    </a:cxn>
                    <a:cxn ang="0">
                      <a:pos x="6" y="122"/>
                    </a:cxn>
                    <a:cxn ang="0">
                      <a:pos x="16" y="138"/>
                    </a:cxn>
                    <a:cxn ang="0">
                      <a:pos x="28" y="150"/>
                    </a:cxn>
                    <a:cxn ang="0">
                      <a:pos x="48" y="162"/>
                    </a:cxn>
                    <a:cxn ang="0">
                      <a:pos x="72" y="168"/>
                    </a:cxn>
                    <a:cxn ang="0">
                      <a:pos x="104" y="170"/>
                    </a:cxn>
                    <a:cxn ang="0">
                      <a:pos x="122" y="170"/>
                    </a:cxn>
                    <a:cxn ang="0">
                      <a:pos x="140" y="166"/>
                    </a:cxn>
                    <a:cxn ang="0">
                      <a:pos x="160" y="162"/>
                    </a:cxn>
                    <a:cxn ang="0">
                      <a:pos x="178" y="152"/>
                    </a:cxn>
                    <a:cxn ang="0">
                      <a:pos x="190" y="140"/>
                    </a:cxn>
                    <a:cxn ang="0">
                      <a:pos x="196" y="122"/>
                    </a:cxn>
                    <a:cxn ang="0">
                      <a:pos x="146" y="122"/>
                    </a:cxn>
                    <a:cxn ang="0">
                      <a:pos x="138" y="132"/>
                    </a:cxn>
                    <a:cxn ang="0">
                      <a:pos x="128" y="138"/>
                    </a:cxn>
                    <a:cxn ang="0">
                      <a:pos x="116" y="142"/>
                    </a:cxn>
                    <a:cxn ang="0">
                      <a:pos x="104" y="142"/>
                    </a:cxn>
                    <a:cxn ang="0">
                      <a:pos x="88" y="140"/>
                    </a:cxn>
                    <a:cxn ang="0">
                      <a:pos x="74" y="136"/>
                    </a:cxn>
                    <a:cxn ang="0">
                      <a:pos x="62" y="126"/>
                    </a:cxn>
                    <a:cxn ang="0">
                      <a:pos x="52" y="114"/>
                    </a:cxn>
                    <a:cxn ang="0">
                      <a:pos x="50" y="96"/>
                    </a:cxn>
                    <a:cxn ang="0">
                      <a:pos x="200" y="96"/>
                    </a:cxn>
                    <a:cxn ang="0">
                      <a:pos x="50" y="68"/>
                    </a:cxn>
                    <a:cxn ang="0">
                      <a:pos x="56" y="50"/>
                    </a:cxn>
                    <a:cxn ang="0">
                      <a:pos x="68" y="38"/>
                    </a:cxn>
                    <a:cxn ang="0">
                      <a:pos x="82" y="30"/>
                    </a:cxn>
                    <a:cxn ang="0">
                      <a:pos x="100" y="28"/>
                    </a:cxn>
                    <a:cxn ang="0">
                      <a:pos x="118" y="30"/>
                    </a:cxn>
                    <a:cxn ang="0">
                      <a:pos x="134" y="38"/>
                    </a:cxn>
                    <a:cxn ang="0">
                      <a:pos x="146" y="50"/>
                    </a:cxn>
                    <a:cxn ang="0">
                      <a:pos x="150" y="68"/>
                    </a:cxn>
                    <a:cxn ang="0">
                      <a:pos x="50" y="68"/>
                    </a:cxn>
                  </a:cxnLst>
                  <a:rect l="0" t="0" r="r" b="b"/>
                  <a:pathLst>
                    <a:path w="200" h="170">
                      <a:moveTo>
                        <a:pt x="200" y="96"/>
                      </a:moveTo>
                      <a:lnTo>
                        <a:pt x="200" y="86"/>
                      </a:lnTo>
                      <a:lnTo>
                        <a:pt x="198" y="60"/>
                      </a:lnTo>
                      <a:lnTo>
                        <a:pt x="190" y="40"/>
                      </a:lnTo>
                      <a:lnTo>
                        <a:pt x="176" y="24"/>
                      </a:lnTo>
                      <a:lnTo>
                        <a:pt x="162" y="12"/>
                      </a:lnTo>
                      <a:lnTo>
                        <a:pt x="142" y="6"/>
                      </a:lnTo>
                      <a:lnTo>
                        <a:pt x="124" y="2"/>
                      </a:lnTo>
                      <a:lnTo>
                        <a:pt x="104" y="0"/>
                      </a:lnTo>
                      <a:lnTo>
                        <a:pt x="72" y="2"/>
                      </a:lnTo>
                      <a:lnTo>
                        <a:pt x="48" y="10"/>
                      </a:lnTo>
                      <a:lnTo>
                        <a:pt x="28" y="20"/>
                      </a:lnTo>
                      <a:lnTo>
                        <a:pt x="16" y="34"/>
                      </a:lnTo>
                      <a:lnTo>
                        <a:pt x="6" y="50"/>
                      </a:lnTo>
                      <a:lnTo>
                        <a:pt x="2" y="66"/>
                      </a:lnTo>
                      <a:lnTo>
                        <a:pt x="0" y="86"/>
                      </a:lnTo>
                      <a:lnTo>
                        <a:pt x="2" y="104"/>
                      </a:lnTo>
                      <a:lnTo>
                        <a:pt x="6" y="122"/>
                      </a:lnTo>
                      <a:lnTo>
                        <a:pt x="16" y="138"/>
                      </a:lnTo>
                      <a:lnTo>
                        <a:pt x="28" y="150"/>
                      </a:lnTo>
                      <a:lnTo>
                        <a:pt x="48" y="162"/>
                      </a:lnTo>
                      <a:lnTo>
                        <a:pt x="72" y="168"/>
                      </a:lnTo>
                      <a:lnTo>
                        <a:pt x="104" y="170"/>
                      </a:lnTo>
                      <a:lnTo>
                        <a:pt x="122" y="170"/>
                      </a:lnTo>
                      <a:lnTo>
                        <a:pt x="140" y="166"/>
                      </a:lnTo>
                      <a:lnTo>
                        <a:pt x="160" y="162"/>
                      </a:lnTo>
                      <a:lnTo>
                        <a:pt x="178" y="152"/>
                      </a:lnTo>
                      <a:lnTo>
                        <a:pt x="190" y="140"/>
                      </a:lnTo>
                      <a:lnTo>
                        <a:pt x="196" y="122"/>
                      </a:lnTo>
                      <a:lnTo>
                        <a:pt x="146" y="122"/>
                      </a:lnTo>
                      <a:lnTo>
                        <a:pt x="138" y="132"/>
                      </a:lnTo>
                      <a:lnTo>
                        <a:pt x="128" y="138"/>
                      </a:lnTo>
                      <a:lnTo>
                        <a:pt x="116" y="142"/>
                      </a:lnTo>
                      <a:lnTo>
                        <a:pt x="104" y="142"/>
                      </a:lnTo>
                      <a:lnTo>
                        <a:pt x="88" y="140"/>
                      </a:lnTo>
                      <a:lnTo>
                        <a:pt x="74" y="136"/>
                      </a:lnTo>
                      <a:lnTo>
                        <a:pt x="62" y="126"/>
                      </a:lnTo>
                      <a:lnTo>
                        <a:pt x="52" y="114"/>
                      </a:lnTo>
                      <a:lnTo>
                        <a:pt x="50" y="96"/>
                      </a:lnTo>
                      <a:lnTo>
                        <a:pt x="200" y="96"/>
                      </a:lnTo>
                      <a:close/>
                      <a:moveTo>
                        <a:pt x="50" y="68"/>
                      </a:moveTo>
                      <a:lnTo>
                        <a:pt x="56" y="50"/>
                      </a:lnTo>
                      <a:lnTo>
                        <a:pt x="68" y="38"/>
                      </a:lnTo>
                      <a:lnTo>
                        <a:pt x="82" y="30"/>
                      </a:lnTo>
                      <a:lnTo>
                        <a:pt x="100" y="28"/>
                      </a:lnTo>
                      <a:lnTo>
                        <a:pt x="118" y="30"/>
                      </a:lnTo>
                      <a:lnTo>
                        <a:pt x="134" y="38"/>
                      </a:lnTo>
                      <a:lnTo>
                        <a:pt x="146" y="50"/>
                      </a:lnTo>
                      <a:lnTo>
                        <a:pt x="150" y="68"/>
                      </a:lnTo>
                      <a:lnTo>
                        <a:pt x="50" y="68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1" name="Freeform 29"/>
                <p:cNvSpPr>
                  <a:spLocks/>
                </p:cNvSpPr>
                <p:nvPr/>
              </p:nvSpPr>
              <p:spPr bwMode="auto">
                <a:xfrm>
                  <a:off x="3836" y="2668"/>
                  <a:ext cx="174" cy="170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" y="138"/>
                    </a:cxn>
                    <a:cxn ang="0">
                      <a:pos x="16" y="154"/>
                    </a:cxn>
                    <a:cxn ang="0">
                      <a:pos x="34" y="164"/>
                    </a:cxn>
                    <a:cxn ang="0">
                      <a:pos x="60" y="170"/>
                    </a:cxn>
                    <a:cxn ang="0">
                      <a:pos x="94" y="170"/>
                    </a:cxn>
                    <a:cxn ang="0">
                      <a:pos x="122" y="168"/>
                    </a:cxn>
                    <a:cxn ang="0">
                      <a:pos x="144" y="164"/>
                    </a:cxn>
                    <a:cxn ang="0">
                      <a:pos x="160" y="154"/>
                    </a:cxn>
                    <a:cxn ang="0">
                      <a:pos x="172" y="144"/>
                    </a:cxn>
                    <a:cxn ang="0">
                      <a:pos x="178" y="132"/>
                    </a:cxn>
                    <a:cxn ang="0">
                      <a:pos x="178" y="118"/>
                    </a:cxn>
                    <a:cxn ang="0">
                      <a:pos x="176" y="100"/>
                    </a:cxn>
                    <a:cxn ang="0">
                      <a:pos x="168" y="86"/>
                    </a:cxn>
                    <a:cxn ang="0">
                      <a:pos x="152" y="76"/>
                    </a:cxn>
                    <a:cxn ang="0">
                      <a:pos x="130" y="70"/>
                    </a:cxn>
                    <a:cxn ang="0">
                      <a:pos x="84" y="62"/>
                    </a:cxn>
                    <a:cxn ang="0">
                      <a:pos x="72" y="60"/>
                    </a:cxn>
                    <a:cxn ang="0">
                      <a:pos x="66" y="58"/>
                    </a:cxn>
                    <a:cxn ang="0">
                      <a:pos x="60" y="56"/>
                    </a:cxn>
                    <a:cxn ang="0">
                      <a:pos x="58" y="52"/>
                    </a:cxn>
                    <a:cxn ang="0">
                      <a:pos x="56" y="50"/>
                    </a:cxn>
                    <a:cxn ang="0">
                      <a:pos x="56" y="46"/>
                    </a:cxn>
                    <a:cxn ang="0">
                      <a:pos x="58" y="40"/>
                    </a:cxn>
                    <a:cxn ang="0">
                      <a:pos x="60" y="34"/>
                    </a:cxn>
                    <a:cxn ang="0">
                      <a:pos x="68" y="32"/>
                    </a:cxn>
                    <a:cxn ang="0">
                      <a:pos x="76" y="30"/>
                    </a:cxn>
                    <a:cxn ang="0">
                      <a:pos x="86" y="28"/>
                    </a:cxn>
                    <a:cxn ang="0">
                      <a:pos x="106" y="30"/>
                    </a:cxn>
                    <a:cxn ang="0">
                      <a:pos x="118" y="38"/>
                    </a:cxn>
                    <a:cxn ang="0">
                      <a:pos x="124" y="52"/>
                    </a:cxn>
                    <a:cxn ang="0">
                      <a:pos x="174" y="52"/>
                    </a:cxn>
                    <a:cxn ang="0">
                      <a:pos x="170" y="34"/>
                    </a:cxn>
                    <a:cxn ang="0">
                      <a:pos x="162" y="20"/>
                    </a:cxn>
                    <a:cxn ang="0">
                      <a:pos x="148" y="10"/>
                    </a:cxn>
                    <a:cxn ang="0">
                      <a:pos x="130" y="4"/>
                    </a:cxn>
                    <a:cxn ang="0">
                      <a:pos x="112" y="0"/>
                    </a:cxn>
                    <a:cxn ang="0">
                      <a:pos x="92" y="0"/>
                    </a:cxn>
                    <a:cxn ang="0">
                      <a:pos x="62" y="2"/>
                    </a:cxn>
                    <a:cxn ang="0">
                      <a:pos x="40" y="8"/>
                    </a:cxn>
                    <a:cxn ang="0">
                      <a:pos x="24" y="18"/>
                    </a:cxn>
                    <a:cxn ang="0">
                      <a:pos x="14" y="28"/>
                    </a:cxn>
                    <a:cxn ang="0">
                      <a:pos x="8" y="40"/>
                    </a:cxn>
                    <a:cxn ang="0">
                      <a:pos x="6" y="52"/>
                    </a:cxn>
                    <a:cxn ang="0">
                      <a:pos x="6" y="64"/>
                    </a:cxn>
                    <a:cxn ang="0">
                      <a:pos x="12" y="76"/>
                    </a:cxn>
                    <a:cxn ang="0">
                      <a:pos x="22" y="86"/>
                    </a:cxn>
                    <a:cxn ang="0">
                      <a:pos x="40" y="96"/>
                    </a:cxn>
                    <a:cxn ang="0">
                      <a:pos x="68" y="102"/>
                    </a:cxn>
                    <a:cxn ang="0">
                      <a:pos x="106" y="108"/>
                    </a:cxn>
                    <a:cxn ang="0">
                      <a:pos x="114" y="108"/>
                    </a:cxn>
                    <a:cxn ang="0">
                      <a:pos x="122" y="112"/>
                    </a:cxn>
                    <a:cxn ang="0">
                      <a:pos x="126" y="114"/>
                    </a:cxn>
                    <a:cxn ang="0">
                      <a:pos x="128" y="118"/>
                    </a:cxn>
                    <a:cxn ang="0">
                      <a:pos x="128" y="122"/>
                    </a:cxn>
                    <a:cxn ang="0">
                      <a:pos x="126" y="130"/>
                    </a:cxn>
                    <a:cxn ang="0">
                      <a:pos x="120" y="136"/>
                    </a:cxn>
                    <a:cxn ang="0">
                      <a:pos x="108" y="140"/>
                    </a:cxn>
                    <a:cxn ang="0">
                      <a:pos x="90" y="142"/>
                    </a:cxn>
                    <a:cxn ang="0">
                      <a:pos x="70" y="140"/>
                    </a:cxn>
                    <a:cxn ang="0">
                      <a:pos x="56" y="132"/>
                    </a:cxn>
                    <a:cxn ang="0">
                      <a:pos x="50" y="116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178" h="170">
                      <a:moveTo>
                        <a:pt x="0" y="116"/>
                      </a:moveTo>
                      <a:lnTo>
                        <a:pt x="4" y="138"/>
                      </a:lnTo>
                      <a:lnTo>
                        <a:pt x="16" y="154"/>
                      </a:lnTo>
                      <a:lnTo>
                        <a:pt x="34" y="164"/>
                      </a:lnTo>
                      <a:lnTo>
                        <a:pt x="60" y="170"/>
                      </a:lnTo>
                      <a:lnTo>
                        <a:pt x="94" y="170"/>
                      </a:lnTo>
                      <a:lnTo>
                        <a:pt x="122" y="168"/>
                      </a:lnTo>
                      <a:lnTo>
                        <a:pt x="144" y="164"/>
                      </a:lnTo>
                      <a:lnTo>
                        <a:pt x="160" y="154"/>
                      </a:lnTo>
                      <a:lnTo>
                        <a:pt x="172" y="144"/>
                      </a:lnTo>
                      <a:lnTo>
                        <a:pt x="178" y="132"/>
                      </a:lnTo>
                      <a:lnTo>
                        <a:pt x="178" y="118"/>
                      </a:lnTo>
                      <a:lnTo>
                        <a:pt x="176" y="100"/>
                      </a:lnTo>
                      <a:lnTo>
                        <a:pt x="168" y="86"/>
                      </a:lnTo>
                      <a:lnTo>
                        <a:pt x="152" y="76"/>
                      </a:lnTo>
                      <a:lnTo>
                        <a:pt x="130" y="70"/>
                      </a:lnTo>
                      <a:lnTo>
                        <a:pt x="84" y="62"/>
                      </a:lnTo>
                      <a:lnTo>
                        <a:pt x="72" y="60"/>
                      </a:lnTo>
                      <a:lnTo>
                        <a:pt x="66" y="58"/>
                      </a:lnTo>
                      <a:lnTo>
                        <a:pt x="60" y="56"/>
                      </a:lnTo>
                      <a:lnTo>
                        <a:pt x="58" y="52"/>
                      </a:lnTo>
                      <a:lnTo>
                        <a:pt x="56" y="50"/>
                      </a:lnTo>
                      <a:lnTo>
                        <a:pt x="56" y="46"/>
                      </a:lnTo>
                      <a:lnTo>
                        <a:pt x="58" y="40"/>
                      </a:lnTo>
                      <a:lnTo>
                        <a:pt x="60" y="34"/>
                      </a:lnTo>
                      <a:lnTo>
                        <a:pt x="68" y="32"/>
                      </a:lnTo>
                      <a:lnTo>
                        <a:pt x="76" y="30"/>
                      </a:lnTo>
                      <a:lnTo>
                        <a:pt x="86" y="28"/>
                      </a:lnTo>
                      <a:lnTo>
                        <a:pt x="106" y="30"/>
                      </a:lnTo>
                      <a:lnTo>
                        <a:pt x="118" y="38"/>
                      </a:lnTo>
                      <a:lnTo>
                        <a:pt x="124" y="52"/>
                      </a:lnTo>
                      <a:lnTo>
                        <a:pt x="174" y="52"/>
                      </a:lnTo>
                      <a:lnTo>
                        <a:pt x="170" y="34"/>
                      </a:lnTo>
                      <a:lnTo>
                        <a:pt x="162" y="20"/>
                      </a:lnTo>
                      <a:lnTo>
                        <a:pt x="148" y="10"/>
                      </a:lnTo>
                      <a:lnTo>
                        <a:pt x="130" y="4"/>
                      </a:lnTo>
                      <a:lnTo>
                        <a:pt x="112" y="0"/>
                      </a:lnTo>
                      <a:lnTo>
                        <a:pt x="92" y="0"/>
                      </a:lnTo>
                      <a:lnTo>
                        <a:pt x="62" y="2"/>
                      </a:lnTo>
                      <a:lnTo>
                        <a:pt x="40" y="8"/>
                      </a:lnTo>
                      <a:lnTo>
                        <a:pt x="24" y="18"/>
                      </a:lnTo>
                      <a:lnTo>
                        <a:pt x="14" y="28"/>
                      </a:lnTo>
                      <a:lnTo>
                        <a:pt x="8" y="40"/>
                      </a:lnTo>
                      <a:lnTo>
                        <a:pt x="6" y="52"/>
                      </a:lnTo>
                      <a:lnTo>
                        <a:pt x="6" y="64"/>
                      </a:lnTo>
                      <a:lnTo>
                        <a:pt x="12" y="76"/>
                      </a:lnTo>
                      <a:lnTo>
                        <a:pt x="22" y="86"/>
                      </a:lnTo>
                      <a:lnTo>
                        <a:pt x="40" y="96"/>
                      </a:lnTo>
                      <a:lnTo>
                        <a:pt x="68" y="102"/>
                      </a:lnTo>
                      <a:lnTo>
                        <a:pt x="106" y="108"/>
                      </a:lnTo>
                      <a:lnTo>
                        <a:pt x="114" y="108"/>
                      </a:lnTo>
                      <a:lnTo>
                        <a:pt x="122" y="112"/>
                      </a:lnTo>
                      <a:lnTo>
                        <a:pt x="126" y="114"/>
                      </a:lnTo>
                      <a:lnTo>
                        <a:pt x="128" y="118"/>
                      </a:lnTo>
                      <a:lnTo>
                        <a:pt x="128" y="122"/>
                      </a:lnTo>
                      <a:lnTo>
                        <a:pt x="126" y="130"/>
                      </a:lnTo>
                      <a:lnTo>
                        <a:pt x="120" y="136"/>
                      </a:lnTo>
                      <a:lnTo>
                        <a:pt x="108" y="140"/>
                      </a:lnTo>
                      <a:lnTo>
                        <a:pt x="90" y="142"/>
                      </a:lnTo>
                      <a:lnTo>
                        <a:pt x="70" y="140"/>
                      </a:lnTo>
                      <a:lnTo>
                        <a:pt x="56" y="132"/>
                      </a:lnTo>
                      <a:lnTo>
                        <a:pt x="50" y="116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2" name="Freeform 30"/>
                <p:cNvSpPr>
                  <a:spLocks/>
                </p:cNvSpPr>
                <p:nvPr/>
              </p:nvSpPr>
              <p:spPr bwMode="auto">
                <a:xfrm>
                  <a:off x="4032" y="2623"/>
                  <a:ext cx="151" cy="215"/>
                </a:xfrm>
                <a:custGeom>
                  <a:avLst/>
                  <a:gdLst/>
                  <a:ahLst/>
                  <a:cxnLst>
                    <a:cxn ang="0">
                      <a:pos x="44" y="14"/>
                    </a:cxn>
                    <a:cxn ang="0">
                      <a:pos x="44" y="48"/>
                    </a:cxn>
                    <a:cxn ang="0">
                      <a:pos x="0" y="48"/>
                    </a:cxn>
                    <a:cxn ang="0">
                      <a:pos x="0" y="78"/>
                    </a:cxn>
                    <a:cxn ang="0">
                      <a:pos x="44" y="78"/>
                    </a:cxn>
                    <a:cxn ang="0">
                      <a:pos x="44" y="156"/>
                    </a:cxn>
                    <a:cxn ang="0">
                      <a:pos x="46" y="176"/>
                    </a:cxn>
                    <a:cxn ang="0">
                      <a:pos x="52" y="192"/>
                    </a:cxn>
                    <a:cxn ang="0">
                      <a:pos x="64" y="202"/>
                    </a:cxn>
                    <a:cxn ang="0">
                      <a:pos x="82" y="208"/>
                    </a:cxn>
                    <a:cxn ang="0">
                      <a:pos x="106" y="210"/>
                    </a:cxn>
                    <a:cxn ang="0">
                      <a:pos x="126" y="208"/>
                    </a:cxn>
                    <a:cxn ang="0">
                      <a:pos x="148" y="206"/>
                    </a:cxn>
                    <a:cxn ang="0">
                      <a:pos x="148" y="176"/>
                    </a:cxn>
                    <a:cxn ang="0">
                      <a:pos x="142" y="178"/>
                    </a:cxn>
                    <a:cxn ang="0">
                      <a:pos x="134" y="178"/>
                    </a:cxn>
                    <a:cxn ang="0">
                      <a:pos x="126" y="180"/>
                    </a:cxn>
                    <a:cxn ang="0">
                      <a:pos x="118" y="180"/>
                    </a:cxn>
                    <a:cxn ang="0">
                      <a:pos x="110" y="178"/>
                    </a:cxn>
                    <a:cxn ang="0">
                      <a:pos x="102" y="176"/>
                    </a:cxn>
                    <a:cxn ang="0">
                      <a:pos x="98" y="172"/>
                    </a:cxn>
                    <a:cxn ang="0">
                      <a:pos x="94" y="166"/>
                    </a:cxn>
                    <a:cxn ang="0">
                      <a:pos x="92" y="160"/>
                    </a:cxn>
                    <a:cxn ang="0">
                      <a:pos x="92" y="152"/>
                    </a:cxn>
                    <a:cxn ang="0">
                      <a:pos x="92" y="78"/>
                    </a:cxn>
                    <a:cxn ang="0">
                      <a:pos x="148" y="78"/>
                    </a:cxn>
                    <a:cxn ang="0">
                      <a:pos x="148" y="48"/>
                    </a:cxn>
                    <a:cxn ang="0">
                      <a:pos x="92" y="48"/>
                    </a:cxn>
                    <a:cxn ang="0">
                      <a:pos x="92" y="0"/>
                    </a:cxn>
                    <a:cxn ang="0">
                      <a:pos x="44" y="14"/>
                    </a:cxn>
                  </a:cxnLst>
                  <a:rect l="0" t="0" r="r" b="b"/>
                  <a:pathLst>
                    <a:path w="148" h="210">
                      <a:moveTo>
                        <a:pt x="44" y="14"/>
                      </a:moveTo>
                      <a:lnTo>
                        <a:pt x="44" y="48"/>
                      </a:lnTo>
                      <a:lnTo>
                        <a:pt x="0" y="48"/>
                      </a:lnTo>
                      <a:lnTo>
                        <a:pt x="0" y="78"/>
                      </a:lnTo>
                      <a:lnTo>
                        <a:pt x="44" y="78"/>
                      </a:lnTo>
                      <a:lnTo>
                        <a:pt x="44" y="156"/>
                      </a:lnTo>
                      <a:lnTo>
                        <a:pt x="46" y="176"/>
                      </a:lnTo>
                      <a:lnTo>
                        <a:pt x="52" y="192"/>
                      </a:lnTo>
                      <a:lnTo>
                        <a:pt x="64" y="202"/>
                      </a:lnTo>
                      <a:lnTo>
                        <a:pt x="82" y="208"/>
                      </a:lnTo>
                      <a:lnTo>
                        <a:pt x="106" y="210"/>
                      </a:lnTo>
                      <a:lnTo>
                        <a:pt x="126" y="208"/>
                      </a:lnTo>
                      <a:lnTo>
                        <a:pt x="148" y="206"/>
                      </a:lnTo>
                      <a:lnTo>
                        <a:pt x="148" y="176"/>
                      </a:lnTo>
                      <a:lnTo>
                        <a:pt x="142" y="178"/>
                      </a:lnTo>
                      <a:lnTo>
                        <a:pt x="134" y="178"/>
                      </a:lnTo>
                      <a:lnTo>
                        <a:pt x="126" y="180"/>
                      </a:lnTo>
                      <a:lnTo>
                        <a:pt x="118" y="180"/>
                      </a:lnTo>
                      <a:lnTo>
                        <a:pt x="110" y="178"/>
                      </a:lnTo>
                      <a:lnTo>
                        <a:pt x="102" y="176"/>
                      </a:lnTo>
                      <a:lnTo>
                        <a:pt x="98" y="172"/>
                      </a:lnTo>
                      <a:lnTo>
                        <a:pt x="94" y="166"/>
                      </a:lnTo>
                      <a:lnTo>
                        <a:pt x="92" y="160"/>
                      </a:lnTo>
                      <a:lnTo>
                        <a:pt x="92" y="152"/>
                      </a:lnTo>
                      <a:lnTo>
                        <a:pt x="92" y="78"/>
                      </a:lnTo>
                      <a:lnTo>
                        <a:pt x="148" y="78"/>
                      </a:lnTo>
                      <a:lnTo>
                        <a:pt x="148" y="48"/>
                      </a:lnTo>
                      <a:lnTo>
                        <a:pt x="92" y="48"/>
                      </a:lnTo>
                      <a:lnTo>
                        <a:pt x="92" y="0"/>
                      </a:lnTo>
                      <a:lnTo>
                        <a:pt x="44" y="14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3" name="Freeform 31"/>
                <p:cNvSpPr>
                  <a:spLocks noEditPoints="1"/>
                </p:cNvSpPr>
                <p:nvPr/>
              </p:nvSpPr>
              <p:spPr bwMode="auto">
                <a:xfrm>
                  <a:off x="4214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200" y="86"/>
                    </a:cxn>
                    <a:cxn ang="0">
                      <a:pos x="198" y="60"/>
                    </a:cxn>
                    <a:cxn ang="0">
                      <a:pos x="190" y="40"/>
                    </a:cxn>
                    <a:cxn ang="0">
                      <a:pos x="176" y="24"/>
                    </a:cxn>
                    <a:cxn ang="0">
                      <a:pos x="160" y="12"/>
                    </a:cxn>
                    <a:cxn ang="0">
                      <a:pos x="142" y="6"/>
                    </a:cxn>
                    <a:cxn ang="0">
                      <a:pos x="122" y="2"/>
                    </a:cxn>
                    <a:cxn ang="0">
                      <a:pos x="104" y="0"/>
                    </a:cxn>
                    <a:cxn ang="0">
                      <a:pos x="72" y="2"/>
                    </a:cxn>
                    <a:cxn ang="0">
                      <a:pos x="48" y="10"/>
                    </a:cxn>
                    <a:cxn ang="0">
                      <a:pos x="28" y="20"/>
                    </a:cxn>
                    <a:cxn ang="0">
                      <a:pos x="14" y="34"/>
                    </a:cxn>
                    <a:cxn ang="0">
                      <a:pos x="6" y="50"/>
                    </a:cxn>
                    <a:cxn ang="0">
                      <a:pos x="2" y="66"/>
                    </a:cxn>
                    <a:cxn ang="0">
                      <a:pos x="0" y="86"/>
                    </a:cxn>
                    <a:cxn ang="0">
                      <a:pos x="2" y="104"/>
                    </a:cxn>
                    <a:cxn ang="0">
                      <a:pos x="6" y="122"/>
                    </a:cxn>
                    <a:cxn ang="0">
                      <a:pos x="14" y="138"/>
                    </a:cxn>
                    <a:cxn ang="0">
                      <a:pos x="28" y="150"/>
                    </a:cxn>
                    <a:cxn ang="0">
                      <a:pos x="48" y="162"/>
                    </a:cxn>
                    <a:cxn ang="0">
                      <a:pos x="72" y="168"/>
                    </a:cxn>
                    <a:cxn ang="0">
                      <a:pos x="104" y="170"/>
                    </a:cxn>
                    <a:cxn ang="0">
                      <a:pos x="120" y="170"/>
                    </a:cxn>
                    <a:cxn ang="0">
                      <a:pos x="140" y="166"/>
                    </a:cxn>
                    <a:cxn ang="0">
                      <a:pos x="160" y="162"/>
                    </a:cxn>
                    <a:cxn ang="0">
                      <a:pos x="178" y="152"/>
                    </a:cxn>
                    <a:cxn ang="0">
                      <a:pos x="190" y="140"/>
                    </a:cxn>
                    <a:cxn ang="0">
                      <a:pos x="196" y="122"/>
                    </a:cxn>
                    <a:cxn ang="0">
                      <a:pos x="144" y="122"/>
                    </a:cxn>
                    <a:cxn ang="0">
                      <a:pos x="138" y="132"/>
                    </a:cxn>
                    <a:cxn ang="0">
                      <a:pos x="128" y="138"/>
                    </a:cxn>
                    <a:cxn ang="0">
                      <a:pos x="116" y="142"/>
                    </a:cxn>
                    <a:cxn ang="0">
                      <a:pos x="104" y="142"/>
                    </a:cxn>
                    <a:cxn ang="0">
                      <a:pos x="88" y="140"/>
                    </a:cxn>
                    <a:cxn ang="0">
                      <a:pos x="74" y="136"/>
                    </a:cxn>
                    <a:cxn ang="0">
                      <a:pos x="62" y="126"/>
                    </a:cxn>
                    <a:cxn ang="0">
                      <a:pos x="52" y="114"/>
                    </a:cxn>
                    <a:cxn ang="0">
                      <a:pos x="50" y="96"/>
                    </a:cxn>
                    <a:cxn ang="0">
                      <a:pos x="200" y="96"/>
                    </a:cxn>
                    <a:cxn ang="0">
                      <a:pos x="50" y="68"/>
                    </a:cxn>
                    <a:cxn ang="0">
                      <a:pos x="56" y="50"/>
                    </a:cxn>
                    <a:cxn ang="0">
                      <a:pos x="66" y="38"/>
                    </a:cxn>
                    <a:cxn ang="0">
                      <a:pos x="82" y="30"/>
                    </a:cxn>
                    <a:cxn ang="0">
                      <a:pos x="100" y="28"/>
                    </a:cxn>
                    <a:cxn ang="0">
                      <a:pos x="118" y="30"/>
                    </a:cxn>
                    <a:cxn ang="0">
                      <a:pos x="134" y="38"/>
                    </a:cxn>
                    <a:cxn ang="0">
                      <a:pos x="146" y="50"/>
                    </a:cxn>
                    <a:cxn ang="0">
                      <a:pos x="150" y="68"/>
                    </a:cxn>
                    <a:cxn ang="0">
                      <a:pos x="50" y="68"/>
                    </a:cxn>
                  </a:cxnLst>
                  <a:rect l="0" t="0" r="r" b="b"/>
                  <a:pathLst>
                    <a:path w="200" h="170">
                      <a:moveTo>
                        <a:pt x="200" y="96"/>
                      </a:moveTo>
                      <a:lnTo>
                        <a:pt x="200" y="86"/>
                      </a:lnTo>
                      <a:lnTo>
                        <a:pt x="198" y="60"/>
                      </a:lnTo>
                      <a:lnTo>
                        <a:pt x="190" y="40"/>
                      </a:lnTo>
                      <a:lnTo>
                        <a:pt x="176" y="24"/>
                      </a:lnTo>
                      <a:lnTo>
                        <a:pt x="160" y="12"/>
                      </a:lnTo>
                      <a:lnTo>
                        <a:pt x="142" y="6"/>
                      </a:lnTo>
                      <a:lnTo>
                        <a:pt x="122" y="2"/>
                      </a:lnTo>
                      <a:lnTo>
                        <a:pt x="104" y="0"/>
                      </a:lnTo>
                      <a:lnTo>
                        <a:pt x="72" y="2"/>
                      </a:lnTo>
                      <a:lnTo>
                        <a:pt x="48" y="10"/>
                      </a:lnTo>
                      <a:lnTo>
                        <a:pt x="28" y="20"/>
                      </a:lnTo>
                      <a:lnTo>
                        <a:pt x="14" y="34"/>
                      </a:lnTo>
                      <a:lnTo>
                        <a:pt x="6" y="50"/>
                      </a:lnTo>
                      <a:lnTo>
                        <a:pt x="2" y="66"/>
                      </a:lnTo>
                      <a:lnTo>
                        <a:pt x="0" y="86"/>
                      </a:lnTo>
                      <a:lnTo>
                        <a:pt x="2" y="104"/>
                      </a:lnTo>
                      <a:lnTo>
                        <a:pt x="6" y="122"/>
                      </a:lnTo>
                      <a:lnTo>
                        <a:pt x="14" y="138"/>
                      </a:lnTo>
                      <a:lnTo>
                        <a:pt x="28" y="150"/>
                      </a:lnTo>
                      <a:lnTo>
                        <a:pt x="48" y="162"/>
                      </a:lnTo>
                      <a:lnTo>
                        <a:pt x="72" y="168"/>
                      </a:lnTo>
                      <a:lnTo>
                        <a:pt x="104" y="170"/>
                      </a:lnTo>
                      <a:lnTo>
                        <a:pt x="120" y="170"/>
                      </a:lnTo>
                      <a:lnTo>
                        <a:pt x="140" y="166"/>
                      </a:lnTo>
                      <a:lnTo>
                        <a:pt x="160" y="162"/>
                      </a:lnTo>
                      <a:lnTo>
                        <a:pt x="178" y="152"/>
                      </a:lnTo>
                      <a:lnTo>
                        <a:pt x="190" y="140"/>
                      </a:lnTo>
                      <a:lnTo>
                        <a:pt x="196" y="122"/>
                      </a:lnTo>
                      <a:lnTo>
                        <a:pt x="144" y="122"/>
                      </a:lnTo>
                      <a:lnTo>
                        <a:pt x="138" y="132"/>
                      </a:lnTo>
                      <a:lnTo>
                        <a:pt x="128" y="138"/>
                      </a:lnTo>
                      <a:lnTo>
                        <a:pt x="116" y="142"/>
                      </a:lnTo>
                      <a:lnTo>
                        <a:pt x="104" y="142"/>
                      </a:lnTo>
                      <a:lnTo>
                        <a:pt x="88" y="140"/>
                      </a:lnTo>
                      <a:lnTo>
                        <a:pt x="74" y="136"/>
                      </a:lnTo>
                      <a:lnTo>
                        <a:pt x="62" y="126"/>
                      </a:lnTo>
                      <a:lnTo>
                        <a:pt x="52" y="114"/>
                      </a:lnTo>
                      <a:lnTo>
                        <a:pt x="50" y="96"/>
                      </a:lnTo>
                      <a:lnTo>
                        <a:pt x="200" y="96"/>
                      </a:lnTo>
                      <a:close/>
                      <a:moveTo>
                        <a:pt x="50" y="68"/>
                      </a:moveTo>
                      <a:lnTo>
                        <a:pt x="56" y="50"/>
                      </a:lnTo>
                      <a:lnTo>
                        <a:pt x="66" y="38"/>
                      </a:lnTo>
                      <a:lnTo>
                        <a:pt x="82" y="30"/>
                      </a:lnTo>
                      <a:lnTo>
                        <a:pt x="100" y="28"/>
                      </a:lnTo>
                      <a:lnTo>
                        <a:pt x="118" y="30"/>
                      </a:lnTo>
                      <a:lnTo>
                        <a:pt x="134" y="38"/>
                      </a:lnTo>
                      <a:lnTo>
                        <a:pt x="146" y="50"/>
                      </a:lnTo>
                      <a:lnTo>
                        <a:pt x="150" y="68"/>
                      </a:lnTo>
                      <a:lnTo>
                        <a:pt x="50" y="68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4" name="Freeform 32"/>
                <p:cNvSpPr>
                  <a:spLocks/>
                </p:cNvSpPr>
                <p:nvPr/>
              </p:nvSpPr>
              <p:spPr bwMode="auto">
                <a:xfrm>
                  <a:off x="4456" y="2668"/>
                  <a:ext cx="129" cy="163"/>
                </a:xfrm>
                <a:custGeom>
                  <a:avLst/>
                  <a:gdLst/>
                  <a:ahLst/>
                  <a:cxnLst>
                    <a:cxn ang="0">
                      <a:pos x="2" y="162"/>
                    </a:cxn>
                    <a:cxn ang="0">
                      <a:pos x="50" y="162"/>
                    </a:cxn>
                    <a:cxn ang="0">
                      <a:pos x="50" y="98"/>
                    </a:cxn>
                    <a:cxn ang="0">
                      <a:pos x="52" y="76"/>
                    </a:cxn>
                    <a:cxn ang="0">
                      <a:pos x="60" y="58"/>
                    </a:cxn>
                    <a:cxn ang="0">
                      <a:pos x="72" y="46"/>
                    </a:cxn>
                    <a:cxn ang="0">
                      <a:pos x="90" y="40"/>
                    </a:cxn>
                    <a:cxn ang="0">
                      <a:pos x="110" y="38"/>
                    </a:cxn>
                    <a:cxn ang="0">
                      <a:pos x="116" y="38"/>
                    </a:cxn>
                    <a:cxn ang="0">
                      <a:pos x="122" y="38"/>
                    </a:cxn>
                    <a:cxn ang="0">
                      <a:pos x="128" y="40"/>
                    </a:cxn>
                    <a:cxn ang="0">
                      <a:pos x="132" y="40"/>
                    </a:cxn>
                    <a:cxn ang="0">
                      <a:pos x="132" y="4"/>
                    </a:cxn>
                    <a:cxn ang="0">
                      <a:pos x="122" y="2"/>
                    </a:cxn>
                    <a:cxn ang="0">
                      <a:pos x="112" y="0"/>
                    </a:cxn>
                    <a:cxn ang="0">
                      <a:pos x="102" y="0"/>
                    </a:cxn>
                    <a:cxn ang="0">
                      <a:pos x="82" y="2"/>
                    </a:cxn>
                    <a:cxn ang="0">
                      <a:pos x="68" y="8"/>
                    </a:cxn>
                    <a:cxn ang="0">
                      <a:pos x="58" y="16"/>
                    </a:cxn>
                    <a:cxn ang="0">
                      <a:pos x="52" y="26"/>
                    </a:cxn>
                    <a:cxn ang="0">
                      <a:pos x="50" y="32"/>
                    </a:cxn>
                    <a:cxn ang="0">
                      <a:pos x="48" y="32"/>
                    </a:cxn>
                    <a:cxn ang="0">
                      <a:pos x="48" y="18"/>
                    </a:cxn>
                    <a:cxn ang="0">
                      <a:pos x="48" y="4"/>
                    </a:cxn>
                    <a:cxn ang="0">
                      <a:pos x="0" y="4"/>
                    </a:cxn>
                    <a:cxn ang="0">
                      <a:pos x="2" y="22"/>
                    </a:cxn>
                    <a:cxn ang="0">
                      <a:pos x="2" y="44"/>
                    </a:cxn>
                    <a:cxn ang="0">
                      <a:pos x="2" y="162"/>
                    </a:cxn>
                  </a:cxnLst>
                  <a:rect l="0" t="0" r="r" b="b"/>
                  <a:pathLst>
                    <a:path w="132" h="162">
                      <a:moveTo>
                        <a:pt x="2" y="162"/>
                      </a:moveTo>
                      <a:lnTo>
                        <a:pt x="50" y="162"/>
                      </a:lnTo>
                      <a:lnTo>
                        <a:pt x="50" y="98"/>
                      </a:lnTo>
                      <a:lnTo>
                        <a:pt x="52" y="76"/>
                      </a:lnTo>
                      <a:lnTo>
                        <a:pt x="60" y="58"/>
                      </a:lnTo>
                      <a:lnTo>
                        <a:pt x="72" y="46"/>
                      </a:lnTo>
                      <a:lnTo>
                        <a:pt x="90" y="40"/>
                      </a:lnTo>
                      <a:lnTo>
                        <a:pt x="110" y="38"/>
                      </a:lnTo>
                      <a:lnTo>
                        <a:pt x="116" y="38"/>
                      </a:lnTo>
                      <a:lnTo>
                        <a:pt x="122" y="38"/>
                      </a:lnTo>
                      <a:lnTo>
                        <a:pt x="128" y="40"/>
                      </a:lnTo>
                      <a:lnTo>
                        <a:pt x="132" y="40"/>
                      </a:lnTo>
                      <a:lnTo>
                        <a:pt x="132" y="4"/>
                      </a:lnTo>
                      <a:lnTo>
                        <a:pt x="122" y="2"/>
                      </a:lnTo>
                      <a:lnTo>
                        <a:pt x="112" y="0"/>
                      </a:lnTo>
                      <a:lnTo>
                        <a:pt x="102" y="0"/>
                      </a:lnTo>
                      <a:lnTo>
                        <a:pt x="82" y="2"/>
                      </a:lnTo>
                      <a:lnTo>
                        <a:pt x="68" y="8"/>
                      </a:lnTo>
                      <a:lnTo>
                        <a:pt x="58" y="16"/>
                      </a:lnTo>
                      <a:lnTo>
                        <a:pt x="52" y="26"/>
                      </a:lnTo>
                      <a:lnTo>
                        <a:pt x="50" y="32"/>
                      </a:lnTo>
                      <a:lnTo>
                        <a:pt x="48" y="32"/>
                      </a:lnTo>
                      <a:lnTo>
                        <a:pt x="48" y="18"/>
                      </a:lnTo>
                      <a:lnTo>
                        <a:pt x="48" y="4"/>
                      </a:lnTo>
                      <a:lnTo>
                        <a:pt x="0" y="4"/>
                      </a:lnTo>
                      <a:lnTo>
                        <a:pt x="2" y="22"/>
                      </a:lnTo>
                      <a:lnTo>
                        <a:pt x="2" y="44"/>
                      </a:lnTo>
                      <a:lnTo>
                        <a:pt x="2" y="162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5" name="Freeform 33"/>
                <p:cNvSpPr>
                  <a:spLocks/>
                </p:cNvSpPr>
                <p:nvPr/>
              </p:nvSpPr>
              <p:spPr bwMode="auto">
                <a:xfrm>
                  <a:off x="4615" y="2668"/>
                  <a:ext cx="189" cy="163"/>
                </a:xfrm>
                <a:custGeom>
                  <a:avLst/>
                  <a:gdLst/>
                  <a:ahLst/>
                  <a:cxnLst>
                    <a:cxn ang="0">
                      <a:pos x="2" y="164"/>
                    </a:cxn>
                    <a:cxn ang="0">
                      <a:pos x="50" y="164"/>
                    </a:cxn>
                    <a:cxn ang="0">
                      <a:pos x="50" y="88"/>
                    </a:cxn>
                    <a:cxn ang="0">
                      <a:pos x="52" y="68"/>
                    </a:cxn>
                    <a:cxn ang="0">
                      <a:pos x="60" y="52"/>
                    </a:cxn>
                    <a:cxn ang="0">
                      <a:pos x="70" y="40"/>
                    </a:cxn>
                    <a:cxn ang="0">
                      <a:pos x="84" y="34"/>
                    </a:cxn>
                    <a:cxn ang="0">
                      <a:pos x="98" y="32"/>
                    </a:cxn>
                    <a:cxn ang="0">
                      <a:pos x="112" y="34"/>
                    </a:cxn>
                    <a:cxn ang="0">
                      <a:pos x="124" y="38"/>
                    </a:cxn>
                    <a:cxn ang="0">
                      <a:pos x="132" y="46"/>
                    </a:cxn>
                    <a:cxn ang="0">
                      <a:pos x="138" y="60"/>
                    </a:cxn>
                    <a:cxn ang="0">
                      <a:pos x="140" y="80"/>
                    </a:cxn>
                    <a:cxn ang="0">
                      <a:pos x="140" y="164"/>
                    </a:cxn>
                    <a:cxn ang="0">
                      <a:pos x="188" y="164"/>
                    </a:cxn>
                    <a:cxn ang="0">
                      <a:pos x="188" y="66"/>
                    </a:cxn>
                    <a:cxn ang="0">
                      <a:pos x="184" y="44"/>
                    </a:cxn>
                    <a:cxn ang="0">
                      <a:pos x="176" y="26"/>
                    </a:cxn>
                    <a:cxn ang="0">
                      <a:pos x="162" y="14"/>
                    </a:cxn>
                    <a:cxn ang="0">
                      <a:pos x="146" y="6"/>
                    </a:cxn>
                    <a:cxn ang="0">
                      <a:pos x="130" y="2"/>
                    </a:cxn>
                    <a:cxn ang="0">
                      <a:pos x="116" y="0"/>
                    </a:cxn>
                    <a:cxn ang="0">
                      <a:pos x="88" y="4"/>
                    </a:cxn>
                    <a:cxn ang="0">
                      <a:pos x="66" y="14"/>
                    </a:cxn>
                    <a:cxn ang="0">
                      <a:pos x="48" y="32"/>
                    </a:cxn>
                    <a:cxn ang="0">
                      <a:pos x="48" y="32"/>
                    </a:cxn>
                    <a:cxn ang="0">
                      <a:pos x="48" y="18"/>
                    </a:cxn>
                    <a:cxn ang="0">
                      <a:pos x="46" y="6"/>
                    </a:cxn>
                    <a:cxn ang="0">
                      <a:pos x="0" y="6"/>
                    </a:cxn>
                    <a:cxn ang="0">
                      <a:pos x="0" y="24"/>
                    </a:cxn>
                    <a:cxn ang="0">
                      <a:pos x="2" y="44"/>
                    </a:cxn>
                    <a:cxn ang="0">
                      <a:pos x="2" y="164"/>
                    </a:cxn>
                  </a:cxnLst>
                  <a:rect l="0" t="0" r="r" b="b"/>
                  <a:pathLst>
                    <a:path w="188" h="164">
                      <a:moveTo>
                        <a:pt x="2" y="164"/>
                      </a:moveTo>
                      <a:lnTo>
                        <a:pt x="50" y="164"/>
                      </a:lnTo>
                      <a:lnTo>
                        <a:pt x="50" y="88"/>
                      </a:lnTo>
                      <a:lnTo>
                        <a:pt x="52" y="68"/>
                      </a:lnTo>
                      <a:lnTo>
                        <a:pt x="60" y="52"/>
                      </a:lnTo>
                      <a:lnTo>
                        <a:pt x="70" y="40"/>
                      </a:lnTo>
                      <a:lnTo>
                        <a:pt x="84" y="34"/>
                      </a:lnTo>
                      <a:lnTo>
                        <a:pt x="98" y="32"/>
                      </a:lnTo>
                      <a:lnTo>
                        <a:pt x="112" y="34"/>
                      </a:lnTo>
                      <a:lnTo>
                        <a:pt x="124" y="38"/>
                      </a:lnTo>
                      <a:lnTo>
                        <a:pt x="132" y="46"/>
                      </a:lnTo>
                      <a:lnTo>
                        <a:pt x="138" y="60"/>
                      </a:lnTo>
                      <a:lnTo>
                        <a:pt x="140" y="80"/>
                      </a:lnTo>
                      <a:lnTo>
                        <a:pt x="140" y="164"/>
                      </a:lnTo>
                      <a:lnTo>
                        <a:pt x="188" y="164"/>
                      </a:lnTo>
                      <a:lnTo>
                        <a:pt x="188" y="66"/>
                      </a:lnTo>
                      <a:lnTo>
                        <a:pt x="184" y="44"/>
                      </a:lnTo>
                      <a:lnTo>
                        <a:pt x="176" y="26"/>
                      </a:lnTo>
                      <a:lnTo>
                        <a:pt x="162" y="14"/>
                      </a:lnTo>
                      <a:lnTo>
                        <a:pt x="146" y="6"/>
                      </a:lnTo>
                      <a:lnTo>
                        <a:pt x="130" y="2"/>
                      </a:lnTo>
                      <a:lnTo>
                        <a:pt x="116" y="0"/>
                      </a:lnTo>
                      <a:lnTo>
                        <a:pt x="88" y="4"/>
                      </a:lnTo>
                      <a:lnTo>
                        <a:pt x="66" y="14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8" y="18"/>
                      </a:lnTo>
                      <a:lnTo>
                        <a:pt x="46" y="6"/>
                      </a:lnTo>
                      <a:lnTo>
                        <a:pt x="0" y="6"/>
                      </a:lnTo>
                      <a:lnTo>
                        <a:pt x="0" y="24"/>
                      </a:lnTo>
                      <a:lnTo>
                        <a:pt x="2" y="44"/>
                      </a:lnTo>
                      <a:lnTo>
                        <a:pt x="2" y="164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6" name="Freeform 34"/>
                <p:cNvSpPr>
                  <a:spLocks noEditPoints="1"/>
                </p:cNvSpPr>
                <p:nvPr/>
              </p:nvSpPr>
              <p:spPr bwMode="auto">
                <a:xfrm>
                  <a:off x="4842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194" y="68"/>
                    </a:cxn>
                    <a:cxn ang="0">
                      <a:pos x="190" y="44"/>
                    </a:cxn>
                    <a:cxn ang="0">
                      <a:pos x="180" y="26"/>
                    </a:cxn>
                    <a:cxn ang="0">
                      <a:pos x="166" y="14"/>
                    </a:cxn>
                    <a:cxn ang="0">
                      <a:pos x="146" y="6"/>
                    </a:cxn>
                    <a:cxn ang="0">
                      <a:pos x="126" y="0"/>
                    </a:cxn>
                    <a:cxn ang="0">
                      <a:pos x="104" y="0"/>
                    </a:cxn>
                    <a:cxn ang="0">
                      <a:pos x="82" y="0"/>
                    </a:cxn>
                    <a:cxn ang="0">
                      <a:pos x="62" y="4"/>
                    </a:cxn>
                    <a:cxn ang="0">
                      <a:pos x="44" y="10"/>
                    </a:cxn>
                    <a:cxn ang="0">
                      <a:pos x="30" y="20"/>
                    </a:cxn>
                    <a:cxn ang="0">
                      <a:pos x="18" y="32"/>
                    </a:cxn>
                    <a:cxn ang="0">
                      <a:pos x="14" y="50"/>
                    </a:cxn>
                    <a:cxn ang="0">
                      <a:pos x="64" y="50"/>
                    </a:cxn>
                    <a:cxn ang="0">
                      <a:pos x="68" y="40"/>
                    </a:cxn>
                    <a:cxn ang="0">
                      <a:pos x="82" y="32"/>
                    </a:cxn>
                    <a:cxn ang="0">
                      <a:pos x="102" y="28"/>
                    </a:cxn>
                    <a:cxn ang="0">
                      <a:pos x="118" y="30"/>
                    </a:cxn>
                    <a:cxn ang="0">
                      <a:pos x="132" y="36"/>
                    </a:cxn>
                    <a:cxn ang="0">
                      <a:pos x="142" y="46"/>
                    </a:cxn>
                    <a:cxn ang="0">
                      <a:pos x="146" y="64"/>
                    </a:cxn>
                    <a:cxn ang="0">
                      <a:pos x="108" y="64"/>
                    </a:cxn>
                    <a:cxn ang="0">
                      <a:pos x="78" y="64"/>
                    </a:cxn>
                    <a:cxn ang="0">
                      <a:pos x="52" y="68"/>
                    </a:cxn>
                    <a:cxn ang="0">
                      <a:pos x="30" y="74"/>
                    </a:cxn>
                    <a:cxn ang="0">
                      <a:pos x="14" y="84"/>
                    </a:cxn>
                    <a:cxn ang="0">
                      <a:pos x="4" y="100"/>
                    </a:cxn>
                    <a:cxn ang="0">
                      <a:pos x="0" y="122"/>
                    </a:cxn>
                    <a:cxn ang="0">
                      <a:pos x="2" y="136"/>
                    </a:cxn>
                    <a:cxn ang="0">
                      <a:pos x="10" y="150"/>
                    </a:cxn>
                    <a:cxn ang="0">
                      <a:pos x="24" y="160"/>
                    </a:cxn>
                    <a:cxn ang="0">
                      <a:pos x="46" y="168"/>
                    </a:cxn>
                    <a:cxn ang="0">
                      <a:pos x="74" y="170"/>
                    </a:cxn>
                    <a:cxn ang="0">
                      <a:pos x="104" y="168"/>
                    </a:cxn>
                    <a:cxn ang="0">
                      <a:pos x="128" y="158"/>
                    </a:cxn>
                    <a:cxn ang="0">
                      <a:pos x="150" y="142"/>
                    </a:cxn>
                    <a:cxn ang="0">
                      <a:pos x="150" y="154"/>
                    </a:cxn>
                    <a:cxn ang="0">
                      <a:pos x="150" y="164"/>
                    </a:cxn>
                    <a:cxn ang="0">
                      <a:pos x="196" y="164"/>
                    </a:cxn>
                    <a:cxn ang="0">
                      <a:pos x="194" y="150"/>
                    </a:cxn>
                    <a:cxn ang="0">
                      <a:pos x="194" y="134"/>
                    </a:cxn>
                    <a:cxn ang="0">
                      <a:pos x="194" y="68"/>
                    </a:cxn>
                    <a:cxn ang="0">
                      <a:pos x="146" y="92"/>
                    </a:cxn>
                    <a:cxn ang="0">
                      <a:pos x="142" y="112"/>
                    </a:cxn>
                    <a:cxn ang="0">
                      <a:pos x="132" y="126"/>
                    </a:cxn>
                    <a:cxn ang="0">
                      <a:pos x="116" y="136"/>
                    </a:cxn>
                    <a:cxn ang="0">
                      <a:pos x="100" y="142"/>
                    </a:cxn>
                    <a:cxn ang="0">
                      <a:pos x="86" y="144"/>
                    </a:cxn>
                    <a:cxn ang="0">
                      <a:pos x="68" y="142"/>
                    </a:cxn>
                    <a:cxn ang="0">
                      <a:pos x="58" y="136"/>
                    </a:cxn>
                    <a:cxn ang="0">
                      <a:pos x="52" y="128"/>
                    </a:cxn>
                    <a:cxn ang="0">
                      <a:pos x="50" y="118"/>
                    </a:cxn>
                    <a:cxn ang="0">
                      <a:pos x="54" y="106"/>
                    </a:cxn>
                    <a:cxn ang="0">
                      <a:pos x="64" y="98"/>
                    </a:cxn>
                    <a:cxn ang="0">
                      <a:pos x="82" y="94"/>
                    </a:cxn>
                    <a:cxn ang="0">
                      <a:pos x="106" y="92"/>
                    </a:cxn>
                    <a:cxn ang="0">
                      <a:pos x="146" y="92"/>
                    </a:cxn>
                  </a:cxnLst>
                  <a:rect l="0" t="0" r="r" b="b"/>
                  <a:pathLst>
                    <a:path w="196" h="170">
                      <a:moveTo>
                        <a:pt x="194" y="68"/>
                      </a:moveTo>
                      <a:lnTo>
                        <a:pt x="190" y="44"/>
                      </a:lnTo>
                      <a:lnTo>
                        <a:pt x="180" y="26"/>
                      </a:lnTo>
                      <a:lnTo>
                        <a:pt x="166" y="14"/>
                      </a:lnTo>
                      <a:lnTo>
                        <a:pt x="146" y="6"/>
                      </a:lnTo>
                      <a:lnTo>
                        <a:pt x="126" y="0"/>
                      </a:lnTo>
                      <a:lnTo>
                        <a:pt x="104" y="0"/>
                      </a:lnTo>
                      <a:lnTo>
                        <a:pt x="82" y="0"/>
                      </a:lnTo>
                      <a:lnTo>
                        <a:pt x="62" y="4"/>
                      </a:lnTo>
                      <a:lnTo>
                        <a:pt x="44" y="10"/>
                      </a:lnTo>
                      <a:lnTo>
                        <a:pt x="30" y="20"/>
                      </a:lnTo>
                      <a:lnTo>
                        <a:pt x="18" y="32"/>
                      </a:lnTo>
                      <a:lnTo>
                        <a:pt x="14" y="50"/>
                      </a:lnTo>
                      <a:lnTo>
                        <a:pt x="64" y="50"/>
                      </a:lnTo>
                      <a:lnTo>
                        <a:pt x="68" y="40"/>
                      </a:lnTo>
                      <a:lnTo>
                        <a:pt x="82" y="32"/>
                      </a:lnTo>
                      <a:lnTo>
                        <a:pt x="102" y="28"/>
                      </a:lnTo>
                      <a:lnTo>
                        <a:pt x="118" y="30"/>
                      </a:lnTo>
                      <a:lnTo>
                        <a:pt x="132" y="36"/>
                      </a:lnTo>
                      <a:lnTo>
                        <a:pt x="142" y="46"/>
                      </a:lnTo>
                      <a:lnTo>
                        <a:pt x="146" y="64"/>
                      </a:lnTo>
                      <a:lnTo>
                        <a:pt x="108" y="64"/>
                      </a:lnTo>
                      <a:lnTo>
                        <a:pt x="78" y="64"/>
                      </a:lnTo>
                      <a:lnTo>
                        <a:pt x="52" y="68"/>
                      </a:lnTo>
                      <a:lnTo>
                        <a:pt x="30" y="74"/>
                      </a:lnTo>
                      <a:lnTo>
                        <a:pt x="14" y="84"/>
                      </a:lnTo>
                      <a:lnTo>
                        <a:pt x="4" y="100"/>
                      </a:lnTo>
                      <a:lnTo>
                        <a:pt x="0" y="122"/>
                      </a:lnTo>
                      <a:lnTo>
                        <a:pt x="2" y="136"/>
                      </a:lnTo>
                      <a:lnTo>
                        <a:pt x="10" y="150"/>
                      </a:lnTo>
                      <a:lnTo>
                        <a:pt x="24" y="160"/>
                      </a:lnTo>
                      <a:lnTo>
                        <a:pt x="46" y="168"/>
                      </a:lnTo>
                      <a:lnTo>
                        <a:pt x="74" y="170"/>
                      </a:lnTo>
                      <a:lnTo>
                        <a:pt x="104" y="168"/>
                      </a:lnTo>
                      <a:lnTo>
                        <a:pt x="128" y="158"/>
                      </a:lnTo>
                      <a:lnTo>
                        <a:pt x="150" y="142"/>
                      </a:lnTo>
                      <a:lnTo>
                        <a:pt x="150" y="154"/>
                      </a:lnTo>
                      <a:lnTo>
                        <a:pt x="150" y="164"/>
                      </a:lnTo>
                      <a:lnTo>
                        <a:pt x="196" y="164"/>
                      </a:lnTo>
                      <a:lnTo>
                        <a:pt x="194" y="150"/>
                      </a:lnTo>
                      <a:lnTo>
                        <a:pt x="194" y="134"/>
                      </a:lnTo>
                      <a:lnTo>
                        <a:pt x="194" y="68"/>
                      </a:lnTo>
                      <a:close/>
                      <a:moveTo>
                        <a:pt x="146" y="92"/>
                      </a:moveTo>
                      <a:lnTo>
                        <a:pt x="142" y="112"/>
                      </a:lnTo>
                      <a:lnTo>
                        <a:pt x="132" y="126"/>
                      </a:lnTo>
                      <a:lnTo>
                        <a:pt x="116" y="136"/>
                      </a:lnTo>
                      <a:lnTo>
                        <a:pt x="100" y="142"/>
                      </a:lnTo>
                      <a:lnTo>
                        <a:pt x="86" y="144"/>
                      </a:lnTo>
                      <a:lnTo>
                        <a:pt x="68" y="142"/>
                      </a:lnTo>
                      <a:lnTo>
                        <a:pt x="58" y="136"/>
                      </a:lnTo>
                      <a:lnTo>
                        <a:pt x="52" y="128"/>
                      </a:lnTo>
                      <a:lnTo>
                        <a:pt x="50" y="118"/>
                      </a:lnTo>
                      <a:lnTo>
                        <a:pt x="54" y="106"/>
                      </a:lnTo>
                      <a:lnTo>
                        <a:pt x="64" y="98"/>
                      </a:lnTo>
                      <a:lnTo>
                        <a:pt x="82" y="94"/>
                      </a:lnTo>
                      <a:lnTo>
                        <a:pt x="106" y="92"/>
                      </a:lnTo>
                      <a:lnTo>
                        <a:pt x="146" y="92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</p:grpSp>
        </p:grpSp>
      </p:grpSp>
      <p:sp>
        <p:nvSpPr>
          <p:cNvPr id="15369" name="Freeform 39"/>
          <p:cNvSpPr>
            <a:spLocks/>
          </p:cNvSpPr>
          <p:nvPr/>
        </p:nvSpPr>
        <p:spPr bwMode="auto">
          <a:xfrm>
            <a:off x="2268538" y="1588"/>
            <a:ext cx="4614862" cy="723900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63600" y="901700"/>
            <a:ext cx="741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solidFill>
                  <a:srgbClr val="666666"/>
                </a:solidFill>
                <a:latin typeface="Arial Narrow" pitchFamily="34" charset="0"/>
              </a:rPr>
              <a:t>Il format è stato pensato per visualizzare 3 contenuti fondamentali:</a:t>
            </a:r>
          </a:p>
        </p:txBody>
      </p:sp>
      <p:sp>
        <p:nvSpPr>
          <p:cNvPr id="15371" name="Line 41"/>
          <p:cNvSpPr>
            <a:spLocks noChangeShapeType="1"/>
          </p:cNvSpPr>
          <p:nvPr/>
        </p:nvSpPr>
        <p:spPr bwMode="auto">
          <a:xfrm>
            <a:off x="684213" y="1293813"/>
            <a:ext cx="7920037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72" name="Oval 43"/>
          <p:cNvSpPr>
            <a:spLocks noChangeArrowheads="1"/>
          </p:cNvSpPr>
          <p:nvPr/>
        </p:nvSpPr>
        <p:spPr bwMode="auto">
          <a:xfrm>
            <a:off x="6594475" y="2593975"/>
            <a:ext cx="1609725" cy="1606550"/>
          </a:xfrm>
          <a:prstGeom prst="ellipse">
            <a:avLst/>
          </a:prstGeom>
          <a:solidFill>
            <a:srgbClr val="F3B01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73" name="Oval 44"/>
          <p:cNvSpPr>
            <a:spLocks noChangeArrowheads="1"/>
          </p:cNvSpPr>
          <p:nvPr/>
        </p:nvSpPr>
        <p:spPr bwMode="auto">
          <a:xfrm>
            <a:off x="6565900" y="2565400"/>
            <a:ext cx="1677988" cy="1674813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74" name="Oval 49"/>
          <p:cNvSpPr>
            <a:spLocks noChangeArrowheads="1"/>
          </p:cNvSpPr>
          <p:nvPr/>
        </p:nvSpPr>
        <p:spPr bwMode="auto">
          <a:xfrm>
            <a:off x="819150" y="1487488"/>
            <a:ext cx="1481138" cy="1477962"/>
          </a:xfrm>
          <a:prstGeom prst="ellipse">
            <a:avLst/>
          </a:prstGeom>
          <a:solidFill>
            <a:srgbClr val="1A9774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75" name="Oval 50"/>
          <p:cNvSpPr>
            <a:spLocks noChangeArrowheads="1"/>
          </p:cNvSpPr>
          <p:nvPr/>
        </p:nvSpPr>
        <p:spPr bwMode="auto">
          <a:xfrm>
            <a:off x="787400" y="1457325"/>
            <a:ext cx="1543050" cy="1539875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76" name="Oval 51"/>
          <p:cNvSpPr>
            <a:spLocks noChangeArrowheads="1"/>
          </p:cNvSpPr>
          <p:nvPr/>
        </p:nvSpPr>
        <p:spPr bwMode="auto">
          <a:xfrm>
            <a:off x="819150" y="3243263"/>
            <a:ext cx="1481138" cy="1477962"/>
          </a:xfrm>
          <a:prstGeom prst="ellipse">
            <a:avLst/>
          </a:prstGeom>
          <a:solidFill>
            <a:srgbClr val="E10B5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77" name="Oval 52"/>
          <p:cNvSpPr>
            <a:spLocks noChangeArrowheads="1"/>
          </p:cNvSpPr>
          <p:nvPr/>
        </p:nvSpPr>
        <p:spPr bwMode="auto">
          <a:xfrm>
            <a:off x="787400" y="3213100"/>
            <a:ext cx="1543050" cy="1539875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78" name="Freeform 58"/>
          <p:cNvSpPr>
            <a:spLocks/>
          </p:cNvSpPr>
          <p:nvPr/>
        </p:nvSpPr>
        <p:spPr bwMode="auto">
          <a:xfrm>
            <a:off x="912813" y="2562225"/>
            <a:ext cx="1547812" cy="309563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15795C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79" name="Freeform 59"/>
          <p:cNvSpPr>
            <a:spLocks/>
          </p:cNvSpPr>
          <p:nvPr/>
        </p:nvSpPr>
        <p:spPr bwMode="auto">
          <a:xfrm rot="10800000">
            <a:off x="769938" y="2260600"/>
            <a:ext cx="1547812" cy="309563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15795C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80" name="Freeform 61"/>
          <p:cNvSpPr>
            <a:spLocks/>
          </p:cNvSpPr>
          <p:nvPr/>
        </p:nvSpPr>
        <p:spPr bwMode="auto">
          <a:xfrm>
            <a:off x="904875" y="4335463"/>
            <a:ext cx="1547813" cy="309562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990033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81" name="Freeform 62"/>
          <p:cNvSpPr>
            <a:spLocks/>
          </p:cNvSpPr>
          <p:nvPr/>
        </p:nvSpPr>
        <p:spPr bwMode="auto">
          <a:xfrm rot="10800000">
            <a:off x="762000" y="4033838"/>
            <a:ext cx="1547813" cy="309562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990033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82" name="Freeform 65"/>
          <p:cNvSpPr>
            <a:spLocks/>
          </p:cNvSpPr>
          <p:nvPr/>
        </p:nvSpPr>
        <p:spPr bwMode="auto">
          <a:xfrm>
            <a:off x="6707188" y="3821113"/>
            <a:ext cx="1547812" cy="309562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83" name="Freeform 66"/>
          <p:cNvSpPr>
            <a:spLocks/>
          </p:cNvSpPr>
          <p:nvPr/>
        </p:nvSpPr>
        <p:spPr bwMode="auto">
          <a:xfrm rot="10800000">
            <a:off x="6564313" y="3519488"/>
            <a:ext cx="1547812" cy="309562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CC6600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84" name="Rectangle 9"/>
          <p:cNvSpPr>
            <a:spLocks noChangeArrowheads="1"/>
          </p:cNvSpPr>
          <p:nvPr/>
        </p:nvSpPr>
        <p:spPr bwMode="auto">
          <a:xfrm>
            <a:off x="1177925" y="2260600"/>
            <a:ext cx="714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it-IT" b="1">
                <a:solidFill>
                  <a:srgbClr val="FFFFFF"/>
                </a:solidFill>
                <a:latin typeface="Arial Narrow" pitchFamily="34" charset="0"/>
              </a:rPr>
              <a:t>TEMA</a:t>
            </a:r>
          </a:p>
        </p:txBody>
      </p:sp>
      <p:sp>
        <p:nvSpPr>
          <p:cNvPr id="15385" name="Rectangle 9"/>
          <p:cNvSpPr>
            <a:spLocks noChangeArrowheads="1"/>
          </p:cNvSpPr>
          <p:nvPr/>
        </p:nvSpPr>
        <p:spPr bwMode="auto">
          <a:xfrm>
            <a:off x="6940550" y="3525838"/>
            <a:ext cx="9636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it-IT" b="1">
                <a:solidFill>
                  <a:srgbClr val="FFFFFF"/>
                </a:solidFill>
                <a:latin typeface="Arial Narrow" pitchFamily="34" charset="0"/>
              </a:rPr>
              <a:t>AVATAR</a:t>
            </a:r>
          </a:p>
        </p:txBody>
      </p:sp>
      <p:sp>
        <p:nvSpPr>
          <p:cNvPr id="15386" name="Rectangle 9"/>
          <p:cNvSpPr>
            <a:spLocks noChangeArrowheads="1"/>
          </p:cNvSpPr>
          <p:nvPr/>
        </p:nvSpPr>
        <p:spPr bwMode="auto">
          <a:xfrm>
            <a:off x="931863" y="4037013"/>
            <a:ext cx="1341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it-IT" b="1">
                <a:solidFill>
                  <a:srgbClr val="FFFFFF"/>
                </a:solidFill>
                <a:latin typeface="Arial Narrow" pitchFamily="34" charset="0"/>
              </a:rPr>
              <a:t>MESSAGGIO</a:t>
            </a:r>
          </a:p>
        </p:txBody>
      </p:sp>
      <p:pic>
        <p:nvPicPr>
          <p:cNvPr id="15387" name="Picture 74" descr="avat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200" y="2828925"/>
            <a:ext cx="6524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75" descr="te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1263" y="1660525"/>
            <a:ext cx="64928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76" descr="messaggi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419475"/>
            <a:ext cx="6524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0" name="Line 13"/>
          <p:cNvSpPr>
            <a:spLocks noChangeShapeType="1"/>
          </p:cNvSpPr>
          <p:nvPr/>
        </p:nvSpPr>
        <p:spPr bwMode="auto">
          <a:xfrm flipH="1">
            <a:off x="2403475" y="4037013"/>
            <a:ext cx="1231900" cy="0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91" name="Line 13"/>
          <p:cNvSpPr>
            <a:spLocks noChangeShapeType="1"/>
          </p:cNvSpPr>
          <p:nvPr/>
        </p:nvSpPr>
        <p:spPr bwMode="auto">
          <a:xfrm flipH="1" flipV="1">
            <a:off x="2401888" y="2276475"/>
            <a:ext cx="1231900" cy="3603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92" name="Line 13"/>
          <p:cNvSpPr>
            <a:spLocks noChangeShapeType="1"/>
          </p:cNvSpPr>
          <p:nvPr/>
        </p:nvSpPr>
        <p:spPr bwMode="auto">
          <a:xfrm flipH="1">
            <a:off x="5148263" y="3429000"/>
            <a:ext cx="1368425" cy="0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93" name="Oval 84"/>
          <p:cNvSpPr>
            <a:spLocks noChangeArrowheads="1"/>
          </p:cNvSpPr>
          <p:nvPr/>
        </p:nvSpPr>
        <p:spPr bwMode="auto">
          <a:xfrm flipH="1">
            <a:off x="266700" y="6318250"/>
            <a:ext cx="257175" cy="254000"/>
          </a:xfrm>
          <a:prstGeom prst="ellipse">
            <a:avLst/>
          </a:prstGeom>
          <a:solidFill>
            <a:srgbClr val="0099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94" name="Oval 85"/>
          <p:cNvSpPr>
            <a:spLocks noChangeArrowheads="1"/>
          </p:cNvSpPr>
          <p:nvPr/>
        </p:nvSpPr>
        <p:spPr bwMode="auto">
          <a:xfrm flipH="1">
            <a:off x="250825" y="6302375"/>
            <a:ext cx="288925" cy="285750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95" name="Text Box 86"/>
          <p:cNvSpPr txBox="1">
            <a:spLocks noChangeArrowheads="1"/>
          </p:cNvSpPr>
          <p:nvPr/>
        </p:nvSpPr>
        <p:spPr bwMode="auto">
          <a:xfrm>
            <a:off x="231775" y="6302375"/>
            <a:ext cx="2889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r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fld id="{CD69F116-E268-4F6D-B21C-5534D816F187}" type="slidenum">
              <a:rPr lang="it-IT" sz="1200" b="1">
                <a:solidFill>
                  <a:srgbClr val="FFFFFF"/>
                </a:solidFill>
                <a:latin typeface="Arial Narrow" pitchFamily="34" charset="0"/>
              </a:rPr>
              <a:pPr marL="174625" indent="-174625" algn="r" fontAlgn="base"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</a:pPr>
              <a:t>6</a:t>
            </a:fld>
            <a:endParaRPr lang="it-IT" sz="1200" b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46050" y="165100"/>
            <a:ext cx="8837613" cy="6518275"/>
          </a:xfrm>
          <a:prstGeom prst="rect">
            <a:avLst/>
          </a:prstGeom>
          <a:noFill/>
          <a:ln w="12700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1508" name="Freeform 3"/>
          <p:cNvSpPr>
            <a:spLocks/>
          </p:cNvSpPr>
          <p:nvPr/>
        </p:nvSpPr>
        <p:spPr bwMode="auto">
          <a:xfrm>
            <a:off x="2124075" y="-3175"/>
            <a:ext cx="4895850" cy="620713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2124075" y="74613"/>
            <a:ext cx="48958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b="1">
                <a:solidFill>
                  <a:srgbClr val="666666"/>
                </a:solidFill>
                <a:latin typeface="Arial Narrow" pitchFamily="34" charset="0"/>
              </a:rPr>
              <a:t>SocialLDC in metropolitana</a:t>
            </a: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7596188" y="6237288"/>
            <a:ext cx="1157287" cy="293687"/>
            <a:chOff x="4649" y="3976"/>
            <a:chExt cx="995" cy="252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4649" y="3976"/>
              <a:ext cx="995" cy="151"/>
              <a:chOff x="120" y="1478"/>
              <a:chExt cx="5514" cy="814"/>
            </a:xfrm>
          </p:grpSpPr>
          <p:sp>
            <p:nvSpPr>
              <p:cNvPr id="27" name="Freeform 4"/>
              <p:cNvSpPr>
                <a:spLocks noEditPoints="1"/>
              </p:cNvSpPr>
              <p:nvPr/>
            </p:nvSpPr>
            <p:spPr bwMode="auto">
              <a:xfrm>
                <a:off x="1958" y="1493"/>
                <a:ext cx="696" cy="786"/>
              </a:xfrm>
              <a:custGeom>
                <a:avLst/>
                <a:gdLst/>
                <a:ahLst/>
                <a:cxnLst>
                  <a:cxn ang="0">
                    <a:pos x="0" y="782"/>
                  </a:cxn>
                  <a:cxn ang="0">
                    <a:pos x="336" y="782"/>
                  </a:cxn>
                  <a:cxn ang="0">
                    <a:pos x="398" y="778"/>
                  </a:cxn>
                  <a:cxn ang="0">
                    <a:pos x="454" y="766"/>
                  </a:cxn>
                  <a:cxn ang="0">
                    <a:pos x="504" y="746"/>
                  </a:cxn>
                  <a:cxn ang="0">
                    <a:pos x="548" y="720"/>
                  </a:cxn>
                  <a:cxn ang="0">
                    <a:pos x="586" y="688"/>
                  </a:cxn>
                  <a:cxn ang="0">
                    <a:pos x="618" y="650"/>
                  </a:cxn>
                  <a:cxn ang="0">
                    <a:pos x="646" y="606"/>
                  </a:cxn>
                  <a:cxn ang="0">
                    <a:pos x="666" y="558"/>
                  </a:cxn>
                  <a:cxn ang="0">
                    <a:pos x="680" y="504"/>
                  </a:cxn>
                  <a:cxn ang="0">
                    <a:pos x="688" y="448"/>
                  </a:cxn>
                  <a:cxn ang="0">
                    <a:pos x="692" y="386"/>
                  </a:cxn>
                  <a:cxn ang="0">
                    <a:pos x="688" y="320"/>
                  </a:cxn>
                  <a:cxn ang="0">
                    <a:pos x="676" y="258"/>
                  </a:cxn>
                  <a:cxn ang="0">
                    <a:pos x="660" y="204"/>
                  </a:cxn>
                  <a:cxn ang="0">
                    <a:pos x="636" y="156"/>
                  </a:cxn>
                  <a:cxn ang="0">
                    <a:pos x="606" y="114"/>
                  </a:cxn>
                  <a:cxn ang="0">
                    <a:pos x="572" y="80"/>
                  </a:cxn>
                  <a:cxn ang="0">
                    <a:pos x="532" y="50"/>
                  </a:cxn>
                  <a:cxn ang="0">
                    <a:pos x="490" y="28"/>
                  </a:cxn>
                  <a:cxn ang="0">
                    <a:pos x="442" y="12"/>
                  </a:cxn>
                  <a:cxn ang="0">
                    <a:pos x="390" y="4"/>
                  </a:cxn>
                  <a:cxn ang="0">
                    <a:pos x="336" y="0"/>
                  </a:cxn>
                  <a:cxn ang="0">
                    <a:pos x="0" y="0"/>
                  </a:cxn>
                  <a:cxn ang="0">
                    <a:pos x="0" y="782"/>
                  </a:cxn>
                  <a:cxn ang="0">
                    <a:pos x="172" y="144"/>
                  </a:cxn>
                  <a:cxn ang="0">
                    <a:pos x="294" y="144"/>
                  </a:cxn>
                  <a:cxn ang="0">
                    <a:pos x="342" y="148"/>
                  </a:cxn>
                  <a:cxn ang="0">
                    <a:pos x="382" y="156"/>
                  </a:cxn>
                  <a:cxn ang="0">
                    <a:pos x="418" y="170"/>
                  </a:cxn>
                  <a:cxn ang="0">
                    <a:pos x="448" y="190"/>
                  </a:cxn>
                  <a:cxn ang="0">
                    <a:pos x="470" y="214"/>
                  </a:cxn>
                  <a:cxn ang="0">
                    <a:pos x="490" y="244"/>
                  </a:cxn>
                  <a:cxn ang="0">
                    <a:pos x="504" y="278"/>
                  </a:cxn>
                  <a:cxn ang="0">
                    <a:pos x="512" y="316"/>
                  </a:cxn>
                  <a:cxn ang="0">
                    <a:pos x="518" y="358"/>
                  </a:cxn>
                  <a:cxn ang="0">
                    <a:pos x="520" y="404"/>
                  </a:cxn>
                  <a:cxn ang="0">
                    <a:pos x="516" y="456"/>
                  </a:cxn>
                  <a:cxn ang="0">
                    <a:pos x="506" y="502"/>
                  </a:cxn>
                  <a:cxn ang="0">
                    <a:pos x="492" y="540"/>
                  </a:cxn>
                  <a:cxn ang="0">
                    <a:pos x="470" y="572"/>
                  </a:cxn>
                  <a:cxn ang="0">
                    <a:pos x="446" y="596"/>
                  </a:cxn>
                  <a:cxn ang="0">
                    <a:pos x="420" y="616"/>
                  </a:cxn>
                  <a:cxn ang="0">
                    <a:pos x="390" y="628"/>
                  </a:cxn>
                  <a:cxn ang="0">
                    <a:pos x="358" y="636"/>
                  </a:cxn>
                  <a:cxn ang="0">
                    <a:pos x="324" y="638"/>
                  </a:cxn>
                  <a:cxn ang="0">
                    <a:pos x="172" y="638"/>
                  </a:cxn>
                  <a:cxn ang="0">
                    <a:pos x="172" y="144"/>
                  </a:cxn>
                </a:cxnLst>
                <a:rect l="0" t="0" r="r" b="b"/>
                <a:pathLst>
                  <a:path w="692" h="782">
                    <a:moveTo>
                      <a:pt x="0" y="782"/>
                    </a:moveTo>
                    <a:lnTo>
                      <a:pt x="336" y="782"/>
                    </a:lnTo>
                    <a:lnTo>
                      <a:pt x="398" y="778"/>
                    </a:lnTo>
                    <a:lnTo>
                      <a:pt x="454" y="766"/>
                    </a:lnTo>
                    <a:lnTo>
                      <a:pt x="504" y="746"/>
                    </a:lnTo>
                    <a:lnTo>
                      <a:pt x="548" y="720"/>
                    </a:lnTo>
                    <a:lnTo>
                      <a:pt x="586" y="688"/>
                    </a:lnTo>
                    <a:lnTo>
                      <a:pt x="618" y="650"/>
                    </a:lnTo>
                    <a:lnTo>
                      <a:pt x="646" y="606"/>
                    </a:lnTo>
                    <a:lnTo>
                      <a:pt x="666" y="558"/>
                    </a:lnTo>
                    <a:lnTo>
                      <a:pt x="680" y="504"/>
                    </a:lnTo>
                    <a:lnTo>
                      <a:pt x="688" y="448"/>
                    </a:lnTo>
                    <a:lnTo>
                      <a:pt x="692" y="386"/>
                    </a:lnTo>
                    <a:lnTo>
                      <a:pt x="688" y="320"/>
                    </a:lnTo>
                    <a:lnTo>
                      <a:pt x="676" y="258"/>
                    </a:lnTo>
                    <a:lnTo>
                      <a:pt x="660" y="204"/>
                    </a:lnTo>
                    <a:lnTo>
                      <a:pt x="636" y="156"/>
                    </a:lnTo>
                    <a:lnTo>
                      <a:pt x="606" y="114"/>
                    </a:lnTo>
                    <a:lnTo>
                      <a:pt x="572" y="80"/>
                    </a:lnTo>
                    <a:lnTo>
                      <a:pt x="532" y="50"/>
                    </a:lnTo>
                    <a:lnTo>
                      <a:pt x="490" y="28"/>
                    </a:lnTo>
                    <a:lnTo>
                      <a:pt x="442" y="12"/>
                    </a:lnTo>
                    <a:lnTo>
                      <a:pt x="390" y="4"/>
                    </a:lnTo>
                    <a:lnTo>
                      <a:pt x="336" y="0"/>
                    </a:lnTo>
                    <a:lnTo>
                      <a:pt x="0" y="0"/>
                    </a:lnTo>
                    <a:lnTo>
                      <a:pt x="0" y="782"/>
                    </a:lnTo>
                    <a:close/>
                    <a:moveTo>
                      <a:pt x="172" y="144"/>
                    </a:moveTo>
                    <a:lnTo>
                      <a:pt x="294" y="144"/>
                    </a:lnTo>
                    <a:lnTo>
                      <a:pt x="342" y="148"/>
                    </a:lnTo>
                    <a:lnTo>
                      <a:pt x="382" y="156"/>
                    </a:lnTo>
                    <a:lnTo>
                      <a:pt x="418" y="170"/>
                    </a:lnTo>
                    <a:lnTo>
                      <a:pt x="448" y="190"/>
                    </a:lnTo>
                    <a:lnTo>
                      <a:pt x="470" y="214"/>
                    </a:lnTo>
                    <a:lnTo>
                      <a:pt x="490" y="244"/>
                    </a:lnTo>
                    <a:lnTo>
                      <a:pt x="504" y="278"/>
                    </a:lnTo>
                    <a:lnTo>
                      <a:pt x="512" y="316"/>
                    </a:lnTo>
                    <a:lnTo>
                      <a:pt x="518" y="358"/>
                    </a:lnTo>
                    <a:lnTo>
                      <a:pt x="520" y="404"/>
                    </a:lnTo>
                    <a:lnTo>
                      <a:pt x="516" y="456"/>
                    </a:lnTo>
                    <a:lnTo>
                      <a:pt x="506" y="502"/>
                    </a:lnTo>
                    <a:lnTo>
                      <a:pt x="492" y="540"/>
                    </a:lnTo>
                    <a:lnTo>
                      <a:pt x="470" y="572"/>
                    </a:lnTo>
                    <a:lnTo>
                      <a:pt x="446" y="596"/>
                    </a:lnTo>
                    <a:lnTo>
                      <a:pt x="420" y="616"/>
                    </a:lnTo>
                    <a:lnTo>
                      <a:pt x="390" y="628"/>
                    </a:lnTo>
                    <a:lnTo>
                      <a:pt x="358" y="636"/>
                    </a:lnTo>
                    <a:lnTo>
                      <a:pt x="324" y="638"/>
                    </a:lnTo>
                    <a:lnTo>
                      <a:pt x="172" y="638"/>
                    </a:lnTo>
                    <a:lnTo>
                      <a:pt x="172" y="14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2684" y="1691"/>
                <a:ext cx="567" cy="602"/>
              </a:xfrm>
              <a:custGeom>
                <a:avLst/>
                <a:gdLst/>
                <a:ahLst/>
                <a:cxnLst>
                  <a:cxn ang="0">
                    <a:pos x="564" y="286"/>
                  </a:cxn>
                  <a:cxn ang="0">
                    <a:pos x="546" y="188"/>
                  </a:cxn>
                  <a:cxn ang="0">
                    <a:pos x="504" y="104"/>
                  </a:cxn>
                  <a:cxn ang="0">
                    <a:pos x="436" y="40"/>
                  </a:cxn>
                  <a:cxn ang="0">
                    <a:pos x="344" y="6"/>
                  </a:cxn>
                  <a:cxn ang="0">
                    <a:pos x="234" y="6"/>
                  </a:cxn>
                  <a:cxn ang="0">
                    <a:pos x="138" y="40"/>
                  </a:cxn>
                  <a:cxn ang="0">
                    <a:pos x="64" y="106"/>
                  </a:cxn>
                  <a:cxn ang="0">
                    <a:pos x="18" y="194"/>
                  </a:cxn>
                  <a:cxn ang="0">
                    <a:pos x="0" y="300"/>
                  </a:cxn>
                  <a:cxn ang="0">
                    <a:pos x="16" y="408"/>
                  </a:cxn>
                  <a:cxn ang="0">
                    <a:pos x="62" y="496"/>
                  </a:cxn>
                  <a:cxn ang="0">
                    <a:pos x="136" y="560"/>
                  </a:cxn>
                  <a:cxn ang="0">
                    <a:pos x="232" y="594"/>
                  </a:cxn>
                  <a:cxn ang="0">
                    <a:pos x="342" y="594"/>
                  </a:cxn>
                  <a:cxn ang="0">
                    <a:pos x="434" y="564"/>
                  </a:cxn>
                  <a:cxn ang="0">
                    <a:pos x="506" y="504"/>
                  </a:cxn>
                  <a:cxn ang="0">
                    <a:pos x="554" y="406"/>
                  </a:cxn>
                  <a:cxn ang="0">
                    <a:pos x="408" y="428"/>
                  </a:cxn>
                  <a:cxn ang="0">
                    <a:pos x="362" y="464"/>
                  </a:cxn>
                  <a:cxn ang="0">
                    <a:pos x="296" y="480"/>
                  </a:cxn>
                  <a:cxn ang="0">
                    <a:pos x="230" y="470"/>
                  </a:cxn>
                  <a:cxn ang="0">
                    <a:pos x="186" y="434"/>
                  </a:cxn>
                  <a:cxn ang="0">
                    <a:pos x="160" y="376"/>
                  </a:cxn>
                  <a:cxn ang="0">
                    <a:pos x="564" y="336"/>
                  </a:cxn>
                  <a:cxn ang="0">
                    <a:pos x="158" y="220"/>
                  </a:cxn>
                  <a:cxn ang="0">
                    <a:pos x="172" y="180"/>
                  </a:cxn>
                  <a:cxn ang="0">
                    <a:pos x="202" y="144"/>
                  </a:cxn>
                  <a:cxn ang="0">
                    <a:pos x="252" y="122"/>
                  </a:cxn>
                  <a:cxn ang="0">
                    <a:pos x="320" y="122"/>
                  </a:cxn>
                  <a:cxn ang="0">
                    <a:pos x="370" y="148"/>
                  </a:cxn>
                  <a:cxn ang="0">
                    <a:pos x="400" y="202"/>
                  </a:cxn>
                  <a:cxn ang="0">
                    <a:pos x="156" y="238"/>
                  </a:cxn>
                </a:cxnLst>
                <a:rect l="0" t="0" r="r" b="b"/>
                <a:pathLst>
                  <a:path w="564" h="598">
                    <a:moveTo>
                      <a:pt x="564" y="336"/>
                    </a:moveTo>
                    <a:lnTo>
                      <a:pt x="564" y="286"/>
                    </a:lnTo>
                    <a:lnTo>
                      <a:pt x="558" y="234"/>
                    </a:lnTo>
                    <a:lnTo>
                      <a:pt x="546" y="188"/>
                    </a:lnTo>
                    <a:lnTo>
                      <a:pt x="528" y="144"/>
                    </a:lnTo>
                    <a:lnTo>
                      <a:pt x="504" y="104"/>
                    </a:lnTo>
                    <a:lnTo>
                      <a:pt x="472" y="68"/>
                    </a:lnTo>
                    <a:lnTo>
                      <a:pt x="436" y="40"/>
                    </a:lnTo>
                    <a:lnTo>
                      <a:pt x="394" y="18"/>
                    </a:lnTo>
                    <a:lnTo>
                      <a:pt x="344" y="6"/>
                    </a:lnTo>
                    <a:lnTo>
                      <a:pt x="290" y="0"/>
                    </a:lnTo>
                    <a:lnTo>
                      <a:pt x="234" y="6"/>
                    </a:lnTo>
                    <a:lnTo>
                      <a:pt x="184" y="18"/>
                    </a:lnTo>
                    <a:lnTo>
                      <a:pt x="138" y="40"/>
                    </a:lnTo>
                    <a:lnTo>
                      <a:pt x="98" y="70"/>
                    </a:lnTo>
                    <a:lnTo>
                      <a:pt x="64" y="106"/>
                    </a:lnTo>
                    <a:lnTo>
                      <a:pt x="38" y="146"/>
                    </a:lnTo>
                    <a:lnTo>
                      <a:pt x="18" y="194"/>
                    </a:lnTo>
                    <a:lnTo>
                      <a:pt x="4" y="244"/>
                    </a:lnTo>
                    <a:lnTo>
                      <a:pt x="0" y="300"/>
                    </a:lnTo>
                    <a:lnTo>
                      <a:pt x="4" y="356"/>
                    </a:lnTo>
                    <a:lnTo>
                      <a:pt x="16" y="408"/>
                    </a:lnTo>
                    <a:lnTo>
                      <a:pt x="36" y="454"/>
                    </a:lnTo>
                    <a:lnTo>
                      <a:pt x="62" y="496"/>
                    </a:lnTo>
                    <a:lnTo>
                      <a:pt x="96" y="530"/>
                    </a:lnTo>
                    <a:lnTo>
                      <a:pt x="136" y="560"/>
                    </a:lnTo>
                    <a:lnTo>
                      <a:pt x="182" y="580"/>
                    </a:lnTo>
                    <a:lnTo>
                      <a:pt x="232" y="594"/>
                    </a:lnTo>
                    <a:lnTo>
                      <a:pt x="290" y="598"/>
                    </a:lnTo>
                    <a:lnTo>
                      <a:pt x="342" y="594"/>
                    </a:lnTo>
                    <a:lnTo>
                      <a:pt x="390" y="584"/>
                    </a:lnTo>
                    <a:lnTo>
                      <a:pt x="434" y="564"/>
                    </a:lnTo>
                    <a:lnTo>
                      <a:pt x="472" y="538"/>
                    </a:lnTo>
                    <a:lnTo>
                      <a:pt x="506" y="504"/>
                    </a:lnTo>
                    <a:lnTo>
                      <a:pt x="532" y="460"/>
                    </a:lnTo>
                    <a:lnTo>
                      <a:pt x="554" y="406"/>
                    </a:lnTo>
                    <a:lnTo>
                      <a:pt x="418" y="406"/>
                    </a:lnTo>
                    <a:lnTo>
                      <a:pt x="408" y="428"/>
                    </a:lnTo>
                    <a:lnTo>
                      <a:pt x="388" y="448"/>
                    </a:lnTo>
                    <a:lnTo>
                      <a:pt x="362" y="464"/>
                    </a:lnTo>
                    <a:lnTo>
                      <a:pt x="330" y="476"/>
                    </a:lnTo>
                    <a:lnTo>
                      <a:pt x="296" y="480"/>
                    </a:lnTo>
                    <a:lnTo>
                      <a:pt x="260" y="478"/>
                    </a:lnTo>
                    <a:lnTo>
                      <a:pt x="230" y="470"/>
                    </a:lnTo>
                    <a:lnTo>
                      <a:pt x="206" y="454"/>
                    </a:lnTo>
                    <a:lnTo>
                      <a:pt x="186" y="434"/>
                    </a:lnTo>
                    <a:lnTo>
                      <a:pt x="170" y="408"/>
                    </a:lnTo>
                    <a:lnTo>
                      <a:pt x="160" y="376"/>
                    </a:lnTo>
                    <a:lnTo>
                      <a:pt x="156" y="336"/>
                    </a:lnTo>
                    <a:lnTo>
                      <a:pt x="564" y="336"/>
                    </a:lnTo>
                    <a:close/>
                    <a:moveTo>
                      <a:pt x="156" y="238"/>
                    </a:moveTo>
                    <a:lnTo>
                      <a:pt x="158" y="220"/>
                    </a:lnTo>
                    <a:lnTo>
                      <a:pt x="164" y="200"/>
                    </a:lnTo>
                    <a:lnTo>
                      <a:pt x="172" y="180"/>
                    </a:lnTo>
                    <a:lnTo>
                      <a:pt x="184" y="162"/>
                    </a:lnTo>
                    <a:lnTo>
                      <a:pt x="202" y="144"/>
                    </a:lnTo>
                    <a:lnTo>
                      <a:pt x="224" y="130"/>
                    </a:lnTo>
                    <a:lnTo>
                      <a:pt x="252" y="122"/>
                    </a:lnTo>
                    <a:lnTo>
                      <a:pt x="286" y="118"/>
                    </a:lnTo>
                    <a:lnTo>
                      <a:pt x="320" y="122"/>
                    </a:lnTo>
                    <a:lnTo>
                      <a:pt x="348" y="132"/>
                    </a:lnTo>
                    <a:lnTo>
                      <a:pt x="370" y="148"/>
                    </a:lnTo>
                    <a:lnTo>
                      <a:pt x="388" y="172"/>
                    </a:lnTo>
                    <a:lnTo>
                      <a:pt x="400" y="202"/>
                    </a:lnTo>
                    <a:lnTo>
                      <a:pt x="410" y="238"/>
                    </a:lnTo>
                    <a:lnTo>
                      <a:pt x="156" y="2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3289" y="1691"/>
                <a:ext cx="552" cy="602"/>
              </a:xfrm>
              <a:custGeom>
                <a:avLst/>
                <a:gdLst/>
                <a:ahLst/>
                <a:cxnLst>
                  <a:cxn ang="0">
                    <a:pos x="548" y="170"/>
                  </a:cxn>
                  <a:cxn ang="0">
                    <a:pos x="512" y="96"/>
                  </a:cxn>
                  <a:cxn ang="0">
                    <a:pos x="452" y="42"/>
                  </a:cxn>
                  <a:cxn ang="0">
                    <a:pos x="376" y="10"/>
                  </a:cxn>
                  <a:cxn ang="0">
                    <a:pos x="288" y="0"/>
                  </a:cxn>
                  <a:cxn ang="0">
                    <a:pos x="178" y="18"/>
                  </a:cxn>
                  <a:cxn ang="0">
                    <a:pos x="92" y="70"/>
                  </a:cxn>
                  <a:cxn ang="0">
                    <a:pos x="34" y="150"/>
                  </a:cxn>
                  <a:cxn ang="0">
                    <a:pos x="4" y="250"/>
                  </a:cxn>
                  <a:cxn ang="0">
                    <a:pos x="4" y="362"/>
                  </a:cxn>
                  <a:cxn ang="0">
                    <a:pos x="36" y="458"/>
                  </a:cxn>
                  <a:cxn ang="0">
                    <a:pos x="96" y="532"/>
                  </a:cxn>
                  <a:cxn ang="0">
                    <a:pos x="180" y="580"/>
                  </a:cxn>
                  <a:cxn ang="0">
                    <a:pos x="286" y="598"/>
                  </a:cxn>
                  <a:cxn ang="0">
                    <a:pos x="388" y="582"/>
                  </a:cxn>
                  <a:cxn ang="0">
                    <a:pos x="470" y="538"/>
                  </a:cxn>
                  <a:cxn ang="0">
                    <a:pos x="528" y="464"/>
                  </a:cxn>
                  <a:cxn ang="0">
                    <a:pos x="558" y="366"/>
                  </a:cxn>
                  <a:cxn ang="0">
                    <a:pos x="400" y="398"/>
                  </a:cxn>
                  <a:cxn ang="0">
                    <a:pos x="370" y="448"/>
                  </a:cxn>
                  <a:cxn ang="0">
                    <a:pos x="318" y="476"/>
                  </a:cxn>
                  <a:cxn ang="0">
                    <a:pos x="250" y="476"/>
                  </a:cxn>
                  <a:cxn ang="0">
                    <a:pos x="200" y="446"/>
                  </a:cxn>
                  <a:cxn ang="0">
                    <a:pos x="170" y="394"/>
                  </a:cxn>
                  <a:cxn ang="0">
                    <a:pos x="156" y="332"/>
                  </a:cxn>
                  <a:cxn ang="0">
                    <a:pos x="156" y="270"/>
                  </a:cxn>
                  <a:cxn ang="0">
                    <a:pos x="170" y="206"/>
                  </a:cxn>
                  <a:cxn ang="0">
                    <a:pos x="202" y="154"/>
                  </a:cxn>
                  <a:cxn ang="0">
                    <a:pos x="254" y="122"/>
                  </a:cxn>
                  <a:cxn ang="0">
                    <a:pos x="324" y="122"/>
                  </a:cxn>
                  <a:cxn ang="0">
                    <a:pos x="376" y="154"/>
                  </a:cxn>
                  <a:cxn ang="0">
                    <a:pos x="402" y="216"/>
                  </a:cxn>
                </a:cxnLst>
                <a:rect l="0" t="0" r="r" b="b"/>
                <a:pathLst>
                  <a:path w="558" h="598">
                    <a:moveTo>
                      <a:pt x="556" y="216"/>
                    </a:moveTo>
                    <a:lnTo>
                      <a:pt x="548" y="170"/>
                    </a:lnTo>
                    <a:lnTo>
                      <a:pt x="532" y="130"/>
                    </a:lnTo>
                    <a:lnTo>
                      <a:pt x="512" y="96"/>
                    </a:lnTo>
                    <a:lnTo>
                      <a:pt x="484" y="66"/>
                    </a:lnTo>
                    <a:lnTo>
                      <a:pt x="452" y="42"/>
                    </a:lnTo>
                    <a:lnTo>
                      <a:pt x="416" y="24"/>
                    </a:lnTo>
                    <a:lnTo>
                      <a:pt x="376" y="10"/>
                    </a:lnTo>
                    <a:lnTo>
                      <a:pt x="332" y="4"/>
                    </a:lnTo>
                    <a:lnTo>
                      <a:pt x="288" y="0"/>
                    </a:lnTo>
                    <a:lnTo>
                      <a:pt x="230" y="6"/>
                    </a:lnTo>
                    <a:lnTo>
                      <a:pt x="178" y="18"/>
                    </a:lnTo>
                    <a:lnTo>
                      <a:pt x="132" y="40"/>
                    </a:lnTo>
                    <a:lnTo>
                      <a:pt x="92" y="70"/>
                    </a:lnTo>
                    <a:lnTo>
                      <a:pt x="60" y="106"/>
                    </a:lnTo>
                    <a:lnTo>
                      <a:pt x="34" y="150"/>
                    </a:lnTo>
                    <a:lnTo>
                      <a:pt x="14" y="198"/>
                    </a:lnTo>
                    <a:lnTo>
                      <a:pt x="4" y="250"/>
                    </a:lnTo>
                    <a:lnTo>
                      <a:pt x="0" y="308"/>
                    </a:lnTo>
                    <a:lnTo>
                      <a:pt x="4" y="362"/>
                    </a:lnTo>
                    <a:lnTo>
                      <a:pt x="16" y="412"/>
                    </a:lnTo>
                    <a:lnTo>
                      <a:pt x="36" y="458"/>
                    </a:lnTo>
                    <a:lnTo>
                      <a:pt x="62" y="498"/>
                    </a:lnTo>
                    <a:lnTo>
                      <a:pt x="96" y="532"/>
                    </a:lnTo>
                    <a:lnTo>
                      <a:pt x="136" y="560"/>
                    </a:lnTo>
                    <a:lnTo>
                      <a:pt x="180" y="580"/>
                    </a:lnTo>
                    <a:lnTo>
                      <a:pt x="230" y="594"/>
                    </a:lnTo>
                    <a:lnTo>
                      <a:pt x="286" y="598"/>
                    </a:lnTo>
                    <a:lnTo>
                      <a:pt x="340" y="594"/>
                    </a:lnTo>
                    <a:lnTo>
                      <a:pt x="388" y="582"/>
                    </a:lnTo>
                    <a:lnTo>
                      <a:pt x="432" y="564"/>
                    </a:lnTo>
                    <a:lnTo>
                      <a:pt x="470" y="538"/>
                    </a:lnTo>
                    <a:lnTo>
                      <a:pt x="502" y="504"/>
                    </a:lnTo>
                    <a:lnTo>
                      <a:pt x="528" y="464"/>
                    </a:lnTo>
                    <a:lnTo>
                      <a:pt x="548" y="418"/>
                    </a:lnTo>
                    <a:lnTo>
                      <a:pt x="558" y="366"/>
                    </a:lnTo>
                    <a:lnTo>
                      <a:pt x="408" y="366"/>
                    </a:lnTo>
                    <a:lnTo>
                      <a:pt x="400" y="398"/>
                    </a:lnTo>
                    <a:lnTo>
                      <a:pt x="388" y="426"/>
                    </a:lnTo>
                    <a:lnTo>
                      <a:pt x="370" y="448"/>
                    </a:lnTo>
                    <a:lnTo>
                      <a:pt x="346" y="466"/>
                    </a:lnTo>
                    <a:lnTo>
                      <a:pt x="318" y="476"/>
                    </a:lnTo>
                    <a:lnTo>
                      <a:pt x="284" y="480"/>
                    </a:lnTo>
                    <a:lnTo>
                      <a:pt x="250" y="476"/>
                    </a:lnTo>
                    <a:lnTo>
                      <a:pt x="224" y="464"/>
                    </a:lnTo>
                    <a:lnTo>
                      <a:pt x="200" y="446"/>
                    </a:lnTo>
                    <a:lnTo>
                      <a:pt x="184" y="422"/>
                    </a:lnTo>
                    <a:lnTo>
                      <a:pt x="170" y="394"/>
                    </a:lnTo>
                    <a:lnTo>
                      <a:pt x="162" y="364"/>
                    </a:lnTo>
                    <a:lnTo>
                      <a:pt x="156" y="332"/>
                    </a:lnTo>
                    <a:lnTo>
                      <a:pt x="156" y="302"/>
                    </a:lnTo>
                    <a:lnTo>
                      <a:pt x="156" y="270"/>
                    </a:lnTo>
                    <a:lnTo>
                      <a:pt x="162" y="238"/>
                    </a:lnTo>
                    <a:lnTo>
                      <a:pt x="170" y="206"/>
                    </a:lnTo>
                    <a:lnTo>
                      <a:pt x="184" y="178"/>
                    </a:lnTo>
                    <a:lnTo>
                      <a:pt x="202" y="154"/>
                    </a:lnTo>
                    <a:lnTo>
                      <a:pt x="224" y="134"/>
                    </a:lnTo>
                    <a:lnTo>
                      <a:pt x="254" y="122"/>
                    </a:lnTo>
                    <a:lnTo>
                      <a:pt x="288" y="118"/>
                    </a:lnTo>
                    <a:lnTo>
                      <a:pt x="324" y="122"/>
                    </a:lnTo>
                    <a:lnTo>
                      <a:pt x="354" y="134"/>
                    </a:lnTo>
                    <a:lnTo>
                      <a:pt x="376" y="154"/>
                    </a:lnTo>
                    <a:lnTo>
                      <a:pt x="394" y="180"/>
                    </a:lnTo>
                    <a:lnTo>
                      <a:pt x="402" y="216"/>
                    </a:lnTo>
                    <a:lnTo>
                      <a:pt x="556" y="216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3879" y="1691"/>
                <a:ext cx="545" cy="602"/>
              </a:xfrm>
              <a:custGeom>
                <a:avLst/>
                <a:gdLst/>
                <a:ahLst/>
                <a:cxnLst>
                  <a:cxn ang="0">
                    <a:pos x="378" y="376"/>
                  </a:cxn>
                  <a:cxn ang="0">
                    <a:pos x="372" y="412"/>
                  </a:cxn>
                  <a:cxn ang="0">
                    <a:pos x="354" y="450"/>
                  </a:cxn>
                  <a:cxn ang="0">
                    <a:pos x="316" y="480"/>
                  </a:cxn>
                  <a:cxn ang="0">
                    <a:pos x="252" y="494"/>
                  </a:cxn>
                  <a:cxn ang="0">
                    <a:pos x="204" y="488"/>
                  </a:cxn>
                  <a:cxn ang="0">
                    <a:pos x="170" y="466"/>
                  </a:cxn>
                  <a:cxn ang="0">
                    <a:pos x="156" y="422"/>
                  </a:cxn>
                  <a:cxn ang="0">
                    <a:pos x="170" y="376"/>
                  </a:cxn>
                  <a:cxn ang="0">
                    <a:pos x="204" y="352"/>
                  </a:cxn>
                  <a:cxn ang="0">
                    <a:pos x="248" y="338"/>
                  </a:cxn>
                  <a:cxn ang="0">
                    <a:pos x="308" y="330"/>
                  </a:cxn>
                  <a:cxn ang="0">
                    <a:pos x="358" y="316"/>
                  </a:cxn>
                  <a:cxn ang="0">
                    <a:pos x="378" y="364"/>
                  </a:cxn>
                  <a:cxn ang="0">
                    <a:pos x="180" y="162"/>
                  </a:cxn>
                  <a:cxn ang="0">
                    <a:pos x="206" y="124"/>
                  </a:cxn>
                  <a:cxn ang="0">
                    <a:pos x="250" y="106"/>
                  </a:cxn>
                  <a:cxn ang="0">
                    <a:pos x="300" y="106"/>
                  </a:cxn>
                  <a:cxn ang="0">
                    <a:pos x="340" y="114"/>
                  </a:cxn>
                  <a:cxn ang="0">
                    <a:pos x="368" y="136"/>
                  </a:cxn>
                  <a:cxn ang="0">
                    <a:pos x="378" y="182"/>
                  </a:cxn>
                  <a:cxn ang="0">
                    <a:pos x="362" y="218"/>
                  </a:cxn>
                  <a:cxn ang="0">
                    <a:pos x="322" y="238"/>
                  </a:cxn>
                  <a:cxn ang="0">
                    <a:pos x="262" y="248"/>
                  </a:cxn>
                  <a:cxn ang="0">
                    <a:pos x="194" y="256"/>
                  </a:cxn>
                  <a:cxn ang="0">
                    <a:pos x="130" y="268"/>
                  </a:cxn>
                  <a:cxn ang="0">
                    <a:pos x="74" y="290"/>
                  </a:cxn>
                  <a:cxn ang="0">
                    <a:pos x="30" y="330"/>
                  </a:cxn>
                  <a:cxn ang="0">
                    <a:pos x="4" y="388"/>
                  </a:cxn>
                  <a:cxn ang="0">
                    <a:pos x="4" y="468"/>
                  </a:cxn>
                  <a:cxn ang="0">
                    <a:pos x="34" y="532"/>
                  </a:cxn>
                  <a:cxn ang="0">
                    <a:pos x="86" y="574"/>
                  </a:cxn>
                  <a:cxn ang="0">
                    <a:pos x="154" y="594"/>
                  </a:cxn>
                  <a:cxn ang="0">
                    <a:pos x="236" y="596"/>
                  </a:cxn>
                  <a:cxn ang="0">
                    <a:pos x="316" y="574"/>
                  </a:cxn>
                  <a:cxn ang="0">
                    <a:pos x="384" y="528"/>
                  </a:cxn>
                  <a:cxn ang="0">
                    <a:pos x="396" y="582"/>
                  </a:cxn>
                  <a:cxn ang="0">
                    <a:pos x="544" y="560"/>
                  </a:cxn>
                  <a:cxn ang="0">
                    <a:pos x="534" y="494"/>
                  </a:cxn>
                  <a:cxn ang="0">
                    <a:pos x="534" y="162"/>
                  </a:cxn>
                  <a:cxn ang="0">
                    <a:pos x="518" y="92"/>
                  </a:cxn>
                  <a:cxn ang="0">
                    <a:pos x="478" y="46"/>
                  </a:cxn>
                  <a:cxn ang="0">
                    <a:pos x="420" y="18"/>
                  </a:cxn>
                  <a:cxn ang="0">
                    <a:pos x="354" y="4"/>
                  </a:cxn>
                  <a:cxn ang="0">
                    <a:pos x="284" y="0"/>
                  </a:cxn>
                  <a:cxn ang="0">
                    <a:pos x="208" y="6"/>
                  </a:cxn>
                  <a:cxn ang="0">
                    <a:pos x="138" y="26"/>
                  </a:cxn>
                  <a:cxn ang="0">
                    <a:pos x="80" y="60"/>
                  </a:cxn>
                  <a:cxn ang="0">
                    <a:pos x="38" y="114"/>
                  </a:cxn>
                  <a:cxn ang="0">
                    <a:pos x="18" y="190"/>
                  </a:cxn>
                </a:cxnLst>
                <a:rect l="0" t="0" r="r" b="b"/>
                <a:pathLst>
                  <a:path w="552" h="598">
                    <a:moveTo>
                      <a:pt x="378" y="364"/>
                    </a:moveTo>
                    <a:lnTo>
                      <a:pt x="378" y="376"/>
                    </a:lnTo>
                    <a:lnTo>
                      <a:pt x="376" y="394"/>
                    </a:lnTo>
                    <a:lnTo>
                      <a:pt x="372" y="412"/>
                    </a:lnTo>
                    <a:lnTo>
                      <a:pt x="366" y="432"/>
                    </a:lnTo>
                    <a:lnTo>
                      <a:pt x="354" y="450"/>
                    </a:lnTo>
                    <a:lnTo>
                      <a:pt x="338" y="468"/>
                    </a:lnTo>
                    <a:lnTo>
                      <a:pt x="316" y="480"/>
                    </a:lnTo>
                    <a:lnTo>
                      <a:pt x="288" y="490"/>
                    </a:lnTo>
                    <a:lnTo>
                      <a:pt x="252" y="494"/>
                    </a:lnTo>
                    <a:lnTo>
                      <a:pt x="228" y="492"/>
                    </a:lnTo>
                    <a:lnTo>
                      <a:pt x="204" y="488"/>
                    </a:lnTo>
                    <a:lnTo>
                      <a:pt x="186" y="480"/>
                    </a:lnTo>
                    <a:lnTo>
                      <a:pt x="170" y="466"/>
                    </a:lnTo>
                    <a:lnTo>
                      <a:pt x="160" y="446"/>
                    </a:lnTo>
                    <a:lnTo>
                      <a:pt x="156" y="422"/>
                    </a:lnTo>
                    <a:lnTo>
                      <a:pt x="160" y="396"/>
                    </a:lnTo>
                    <a:lnTo>
                      <a:pt x="170" y="376"/>
                    </a:lnTo>
                    <a:lnTo>
                      <a:pt x="184" y="362"/>
                    </a:lnTo>
                    <a:lnTo>
                      <a:pt x="204" y="352"/>
                    </a:lnTo>
                    <a:lnTo>
                      <a:pt x="224" y="344"/>
                    </a:lnTo>
                    <a:lnTo>
                      <a:pt x="248" y="338"/>
                    </a:lnTo>
                    <a:lnTo>
                      <a:pt x="278" y="334"/>
                    </a:lnTo>
                    <a:lnTo>
                      <a:pt x="308" y="330"/>
                    </a:lnTo>
                    <a:lnTo>
                      <a:pt x="334" y="324"/>
                    </a:lnTo>
                    <a:lnTo>
                      <a:pt x="358" y="316"/>
                    </a:lnTo>
                    <a:lnTo>
                      <a:pt x="378" y="306"/>
                    </a:lnTo>
                    <a:lnTo>
                      <a:pt x="378" y="364"/>
                    </a:lnTo>
                    <a:close/>
                    <a:moveTo>
                      <a:pt x="174" y="190"/>
                    </a:moveTo>
                    <a:lnTo>
                      <a:pt x="180" y="162"/>
                    </a:lnTo>
                    <a:lnTo>
                      <a:pt x="190" y="140"/>
                    </a:lnTo>
                    <a:lnTo>
                      <a:pt x="206" y="124"/>
                    </a:lnTo>
                    <a:lnTo>
                      <a:pt x="226" y="114"/>
                    </a:lnTo>
                    <a:lnTo>
                      <a:pt x="250" y="106"/>
                    </a:lnTo>
                    <a:lnTo>
                      <a:pt x="276" y="104"/>
                    </a:lnTo>
                    <a:lnTo>
                      <a:pt x="300" y="106"/>
                    </a:lnTo>
                    <a:lnTo>
                      <a:pt x="320" y="108"/>
                    </a:lnTo>
                    <a:lnTo>
                      <a:pt x="340" y="114"/>
                    </a:lnTo>
                    <a:lnTo>
                      <a:pt x="356" y="124"/>
                    </a:lnTo>
                    <a:lnTo>
                      <a:pt x="368" y="136"/>
                    </a:lnTo>
                    <a:lnTo>
                      <a:pt x="374" y="156"/>
                    </a:lnTo>
                    <a:lnTo>
                      <a:pt x="378" y="182"/>
                    </a:lnTo>
                    <a:lnTo>
                      <a:pt x="374" y="202"/>
                    </a:lnTo>
                    <a:lnTo>
                      <a:pt x="362" y="218"/>
                    </a:lnTo>
                    <a:lnTo>
                      <a:pt x="344" y="230"/>
                    </a:lnTo>
                    <a:lnTo>
                      <a:pt x="322" y="238"/>
                    </a:lnTo>
                    <a:lnTo>
                      <a:pt x="294" y="242"/>
                    </a:lnTo>
                    <a:lnTo>
                      <a:pt x="262" y="248"/>
                    </a:lnTo>
                    <a:lnTo>
                      <a:pt x="228" y="252"/>
                    </a:lnTo>
                    <a:lnTo>
                      <a:pt x="194" y="256"/>
                    </a:lnTo>
                    <a:lnTo>
                      <a:pt x="162" y="260"/>
                    </a:lnTo>
                    <a:lnTo>
                      <a:pt x="130" y="268"/>
                    </a:lnTo>
                    <a:lnTo>
                      <a:pt x="100" y="278"/>
                    </a:lnTo>
                    <a:lnTo>
                      <a:pt x="74" y="290"/>
                    </a:lnTo>
                    <a:lnTo>
                      <a:pt x="50" y="308"/>
                    </a:lnTo>
                    <a:lnTo>
                      <a:pt x="30" y="330"/>
                    </a:lnTo>
                    <a:lnTo>
                      <a:pt x="14" y="356"/>
                    </a:lnTo>
                    <a:lnTo>
                      <a:pt x="4" y="388"/>
                    </a:lnTo>
                    <a:lnTo>
                      <a:pt x="0" y="428"/>
                    </a:lnTo>
                    <a:lnTo>
                      <a:pt x="4" y="468"/>
                    </a:lnTo>
                    <a:lnTo>
                      <a:pt x="16" y="504"/>
                    </a:lnTo>
                    <a:lnTo>
                      <a:pt x="34" y="532"/>
                    </a:lnTo>
                    <a:lnTo>
                      <a:pt x="56" y="556"/>
                    </a:lnTo>
                    <a:lnTo>
                      <a:pt x="86" y="574"/>
                    </a:lnTo>
                    <a:lnTo>
                      <a:pt x="118" y="588"/>
                    </a:lnTo>
                    <a:lnTo>
                      <a:pt x="154" y="594"/>
                    </a:lnTo>
                    <a:lnTo>
                      <a:pt x="194" y="598"/>
                    </a:lnTo>
                    <a:lnTo>
                      <a:pt x="236" y="596"/>
                    </a:lnTo>
                    <a:lnTo>
                      <a:pt x="276" y="588"/>
                    </a:lnTo>
                    <a:lnTo>
                      <a:pt x="316" y="574"/>
                    </a:lnTo>
                    <a:lnTo>
                      <a:pt x="352" y="554"/>
                    </a:lnTo>
                    <a:lnTo>
                      <a:pt x="384" y="528"/>
                    </a:lnTo>
                    <a:lnTo>
                      <a:pt x="388" y="556"/>
                    </a:lnTo>
                    <a:lnTo>
                      <a:pt x="396" y="582"/>
                    </a:lnTo>
                    <a:lnTo>
                      <a:pt x="552" y="582"/>
                    </a:lnTo>
                    <a:lnTo>
                      <a:pt x="544" y="560"/>
                    </a:lnTo>
                    <a:lnTo>
                      <a:pt x="538" y="530"/>
                    </a:lnTo>
                    <a:lnTo>
                      <a:pt x="534" y="494"/>
                    </a:lnTo>
                    <a:lnTo>
                      <a:pt x="534" y="456"/>
                    </a:lnTo>
                    <a:lnTo>
                      <a:pt x="534" y="162"/>
                    </a:lnTo>
                    <a:lnTo>
                      <a:pt x="530" y="124"/>
                    </a:lnTo>
                    <a:lnTo>
                      <a:pt x="518" y="92"/>
                    </a:lnTo>
                    <a:lnTo>
                      <a:pt x="500" y="66"/>
                    </a:lnTo>
                    <a:lnTo>
                      <a:pt x="478" y="46"/>
                    </a:lnTo>
                    <a:lnTo>
                      <a:pt x="452" y="30"/>
                    </a:lnTo>
                    <a:lnTo>
                      <a:pt x="420" y="18"/>
                    </a:lnTo>
                    <a:lnTo>
                      <a:pt x="388" y="10"/>
                    </a:lnTo>
                    <a:lnTo>
                      <a:pt x="354" y="4"/>
                    </a:lnTo>
                    <a:lnTo>
                      <a:pt x="318" y="2"/>
                    </a:lnTo>
                    <a:lnTo>
                      <a:pt x="284" y="0"/>
                    </a:lnTo>
                    <a:lnTo>
                      <a:pt x="246" y="2"/>
                    </a:lnTo>
                    <a:lnTo>
                      <a:pt x="208" y="6"/>
                    </a:lnTo>
                    <a:lnTo>
                      <a:pt x="172" y="14"/>
                    </a:lnTo>
                    <a:lnTo>
                      <a:pt x="138" y="26"/>
                    </a:lnTo>
                    <a:lnTo>
                      <a:pt x="108" y="40"/>
                    </a:lnTo>
                    <a:lnTo>
                      <a:pt x="80" y="60"/>
                    </a:lnTo>
                    <a:lnTo>
                      <a:pt x="56" y="84"/>
                    </a:lnTo>
                    <a:lnTo>
                      <a:pt x="38" y="114"/>
                    </a:lnTo>
                    <a:lnTo>
                      <a:pt x="24" y="150"/>
                    </a:lnTo>
                    <a:lnTo>
                      <a:pt x="18" y="190"/>
                    </a:lnTo>
                    <a:lnTo>
                      <a:pt x="174" y="19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4492" y="1713"/>
                <a:ext cx="529" cy="580"/>
              </a:xfrm>
              <a:custGeom>
                <a:avLst/>
                <a:gdLst/>
                <a:ahLst/>
                <a:cxnLst>
                  <a:cxn ang="0">
                    <a:pos x="532" y="0"/>
                  </a:cxn>
                  <a:cxn ang="0">
                    <a:pos x="376" y="0"/>
                  </a:cxn>
                  <a:cxn ang="0">
                    <a:pos x="376" y="296"/>
                  </a:cxn>
                  <a:cxn ang="0">
                    <a:pos x="374" y="342"/>
                  </a:cxn>
                  <a:cxn ang="0">
                    <a:pos x="366" y="380"/>
                  </a:cxn>
                  <a:cxn ang="0">
                    <a:pos x="356" y="408"/>
                  </a:cxn>
                  <a:cxn ang="0">
                    <a:pos x="338" y="432"/>
                  </a:cxn>
                  <a:cxn ang="0">
                    <a:pos x="316" y="446"/>
                  </a:cxn>
                  <a:cxn ang="0">
                    <a:pos x="288" y="456"/>
                  </a:cxn>
                  <a:cxn ang="0">
                    <a:pos x="256" y="458"/>
                  </a:cxn>
                  <a:cxn ang="0">
                    <a:pos x="224" y="454"/>
                  </a:cxn>
                  <a:cxn ang="0">
                    <a:pos x="198" y="444"/>
                  </a:cxn>
                  <a:cxn ang="0">
                    <a:pos x="178" y="424"/>
                  </a:cxn>
                  <a:cxn ang="0">
                    <a:pos x="166" y="398"/>
                  </a:cxn>
                  <a:cxn ang="0">
                    <a:pos x="158" y="362"/>
                  </a:cxn>
                  <a:cxn ang="0">
                    <a:pos x="156" y="320"/>
                  </a:cxn>
                  <a:cxn ang="0">
                    <a:pos x="156" y="0"/>
                  </a:cxn>
                  <a:cxn ang="0">
                    <a:pos x="0" y="0"/>
                  </a:cxn>
                  <a:cxn ang="0">
                    <a:pos x="0" y="348"/>
                  </a:cxn>
                  <a:cxn ang="0">
                    <a:pos x="2" y="388"/>
                  </a:cxn>
                  <a:cxn ang="0">
                    <a:pos x="6" y="426"/>
                  </a:cxn>
                  <a:cxn ang="0">
                    <a:pos x="14" y="460"/>
                  </a:cxn>
                  <a:cxn ang="0">
                    <a:pos x="26" y="490"/>
                  </a:cxn>
                  <a:cxn ang="0">
                    <a:pos x="42" y="518"/>
                  </a:cxn>
                  <a:cxn ang="0">
                    <a:pos x="64" y="540"/>
                  </a:cxn>
                  <a:cxn ang="0">
                    <a:pos x="90" y="558"/>
                  </a:cxn>
                  <a:cxn ang="0">
                    <a:pos x="122" y="570"/>
                  </a:cxn>
                  <a:cxn ang="0">
                    <a:pos x="162" y="578"/>
                  </a:cxn>
                  <a:cxn ang="0">
                    <a:pos x="208" y="582"/>
                  </a:cxn>
                  <a:cxn ang="0">
                    <a:pos x="246" y="578"/>
                  </a:cxn>
                  <a:cxn ang="0">
                    <a:pos x="286" y="566"/>
                  </a:cxn>
                  <a:cxn ang="0">
                    <a:pos x="322" y="548"/>
                  </a:cxn>
                  <a:cxn ang="0">
                    <a:pos x="354" y="522"/>
                  </a:cxn>
                  <a:cxn ang="0">
                    <a:pos x="380" y="488"/>
                  </a:cxn>
                  <a:cxn ang="0">
                    <a:pos x="384" y="488"/>
                  </a:cxn>
                  <a:cxn ang="0">
                    <a:pos x="384" y="566"/>
                  </a:cxn>
                  <a:cxn ang="0">
                    <a:pos x="532" y="566"/>
                  </a:cxn>
                  <a:cxn ang="0">
                    <a:pos x="532" y="0"/>
                  </a:cxn>
                </a:cxnLst>
                <a:rect l="0" t="0" r="r" b="b"/>
                <a:pathLst>
                  <a:path w="532" h="582">
                    <a:moveTo>
                      <a:pt x="532" y="0"/>
                    </a:moveTo>
                    <a:lnTo>
                      <a:pt x="376" y="0"/>
                    </a:lnTo>
                    <a:lnTo>
                      <a:pt x="376" y="296"/>
                    </a:lnTo>
                    <a:lnTo>
                      <a:pt x="374" y="342"/>
                    </a:lnTo>
                    <a:lnTo>
                      <a:pt x="366" y="380"/>
                    </a:lnTo>
                    <a:lnTo>
                      <a:pt x="356" y="408"/>
                    </a:lnTo>
                    <a:lnTo>
                      <a:pt x="338" y="432"/>
                    </a:lnTo>
                    <a:lnTo>
                      <a:pt x="316" y="446"/>
                    </a:lnTo>
                    <a:lnTo>
                      <a:pt x="288" y="456"/>
                    </a:lnTo>
                    <a:lnTo>
                      <a:pt x="256" y="458"/>
                    </a:lnTo>
                    <a:lnTo>
                      <a:pt x="224" y="454"/>
                    </a:lnTo>
                    <a:lnTo>
                      <a:pt x="198" y="444"/>
                    </a:lnTo>
                    <a:lnTo>
                      <a:pt x="178" y="424"/>
                    </a:lnTo>
                    <a:lnTo>
                      <a:pt x="166" y="398"/>
                    </a:lnTo>
                    <a:lnTo>
                      <a:pt x="158" y="362"/>
                    </a:lnTo>
                    <a:lnTo>
                      <a:pt x="156" y="32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48"/>
                    </a:lnTo>
                    <a:lnTo>
                      <a:pt x="2" y="388"/>
                    </a:lnTo>
                    <a:lnTo>
                      <a:pt x="6" y="426"/>
                    </a:lnTo>
                    <a:lnTo>
                      <a:pt x="14" y="460"/>
                    </a:lnTo>
                    <a:lnTo>
                      <a:pt x="26" y="490"/>
                    </a:lnTo>
                    <a:lnTo>
                      <a:pt x="42" y="518"/>
                    </a:lnTo>
                    <a:lnTo>
                      <a:pt x="64" y="540"/>
                    </a:lnTo>
                    <a:lnTo>
                      <a:pt x="90" y="558"/>
                    </a:lnTo>
                    <a:lnTo>
                      <a:pt x="122" y="570"/>
                    </a:lnTo>
                    <a:lnTo>
                      <a:pt x="162" y="578"/>
                    </a:lnTo>
                    <a:lnTo>
                      <a:pt x="208" y="582"/>
                    </a:lnTo>
                    <a:lnTo>
                      <a:pt x="246" y="578"/>
                    </a:lnTo>
                    <a:lnTo>
                      <a:pt x="286" y="566"/>
                    </a:lnTo>
                    <a:lnTo>
                      <a:pt x="322" y="548"/>
                    </a:lnTo>
                    <a:lnTo>
                      <a:pt x="354" y="522"/>
                    </a:lnTo>
                    <a:lnTo>
                      <a:pt x="380" y="488"/>
                    </a:lnTo>
                    <a:lnTo>
                      <a:pt x="384" y="488"/>
                    </a:lnTo>
                    <a:lnTo>
                      <a:pt x="384" y="566"/>
                    </a:lnTo>
                    <a:lnTo>
                      <a:pt x="532" y="566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5044" y="1713"/>
                <a:ext cx="590" cy="565"/>
              </a:xfrm>
              <a:custGeom>
                <a:avLst/>
                <a:gdLst/>
                <a:ahLst/>
                <a:cxnLst>
                  <a:cxn ang="0">
                    <a:pos x="0" y="566"/>
                  </a:cxn>
                  <a:cxn ang="0">
                    <a:pos x="174" y="566"/>
                  </a:cxn>
                  <a:cxn ang="0">
                    <a:pos x="292" y="388"/>
                  </a:cxn>
                  <a:cxn ang="0">
                    <a:pos x="410" y="566"/>
                  </a:cxn>
                  <a:cxn ang="0">
                    <a:pos x="588" y="566"/>
                  </a:cxn>
                  <a:cxn ang="0">
                    <a:pos x="380" y="264"/>
                  </a:cxn>
                  <a:cxn ang="0">
                    <a:pos x="566" y="0"/>
                  </a:cxn>
                  <a:cxn ang="0">
                    <a:pos x="394" y="0"/>
                  </a:cxn>
                  <a:cxn ang="0">
                    <a:pos x="294" y="148"/>
                  </a:cxn>
                  <a:cxn ang="0">
                    <a:pos x="196" y="0"/>
                  </a:cxn>
                  <a:cxn ang="0">
                    <a:pos x="18" y="0"/>
                  </a:cxn>
                  <a:cxn ang="0">
                    <a:pos x="204" y="268"/>
                  </a:cxn>
                  <a:cxn ang="0">
                    <a:pos x="0" y="566"/>
                  </a:cxn>
                </a:cxnLst>
                <a:rect l="0" t="0" r="r" b="b"/>
                <a:pathLst>
                  <a:path w="588" h="566">
                    <a:moveTo>
                      <a:pt x="0" y="566"/>
                    </a:moveTo>
                    <a:lnTo>
                      <a:pt x="174" y="566"/>
                    </a:lnTo>
                    <a:lnTo>
                      <a:pt x="292" y="388"/>
                    </a:lnTo>
                    <a:lnTo>
                      <a:pt x="410" y="566"/>
                    </a:lnTo>
                    <a:lnTo>
                      <a:pt x="588" y="566"/>
                    </a:lnTo>
                    <a:lnTo>
                      <a:pt x="380" y="264"/>
                    </a:lnTo>
                    <a:lnTo>
                      <a:pt x="566" y="0"/>
                    </a:lnTo>
                    <a:lnTo>
                      <a:pt x="394" y="0"/>
                    </a:lnTo>
                    <a:lnTo>
                      <a:pt x="294" y="148"/>
                    </a:lnTo>
                    <a:lnTo>
                      <a:pt x="196" y="0"/>
                    </a:lnTo>
                    <a:lnTo>
                      <a:pt x="18" y="0"/>
                    </a:lnTo>
                    <a:lnTo>
                      <a:pt x="204" y="268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120" y="1493"/>
                <a:ext cx="204" cy="786"/>
              </a:xfrm>
              <a:prstGeom prst="rect">
                <a:avLst/>
              </a:prstGeom>
              <a:solidFill>
                <a:srgbClr val="E10B00"/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400" y="1478"/>
                <a:ext cx="749" cy="815"/>
              </a:xfrm>
              <a:custGeom>
                <a:avLst/>
                <a:gdLst/>
                <a:ahLst/>
                <a:cxnLst>
                  <a:cxn ang="0">
                    <a:pos x="424" y="370"/>
                  </a:cxn>
                  <a:cxn ang="0">
                    <a:pos x="566" y="522"/>
                  </a:cxn>
                  <a:cxn ang="0">
                    <a:pos x="538" y="584"/>
                  </a:cxn>
                  <a:cxn ang="0">
                    <a:pos x="476" y="624"/>
                  </a:cxn>
                  <a:cxn ang="0">
                    <a:pos x="386" y="640"/>
                  </a:cxn>
                  <a:cxn ang="0">
                    <a:pos x="310" y="624"/>
                  </a:cxn>
                  <a:cxn ang="0">
                    <a:pos x="256" y="580"/>
                  </a:cxn>
                  <a:cxn ang="0">
                    <a:pos x="222" y="518"/>
                  </a:cxn>
                  <a:cxn ang="0">
                    <a:pos x="206" y="446"/>
                  </a:cxn>
                  <a:cxn ang="0">
                    <a:pos x="206" y="368"/>
                  </a:cxn>
                  <a:cxn ang="0">
                    <a:pos x="222" y="296"/>
                  </a:cxn>
                  <a:cxn ang="0">
                    <a:pos x="256" y="234"/>
                  </a:cxn>
                  <a:cxn ang="0">
                    <a:pos x="310" y="190"/>
                  </a:cxn>
                  <a:cxn ang="0">
                    <a:pos x="386" y="174"/>
                  </a:cxn>
                  <a:cxn ang="0">
                    <a:pos x="462" y="188"/>
                  </a:cxn>
                  <a:cxn ang="0">
                    <a:pos x="516" y="224"/>
                  </a:cxn>
                  <a:cxn ang="0">
                    <a:pos x="540" y="282"/>
                  </a:cxn>
                  <a:cxn ang="0">
                    <a:pos x="734" y="226"/>
                  </a:cxn>
                  <a:cxn ang="0">
                    <a:pos x="690" y="134"/>
                  </a:cxn>
                  <a:cxn ang="0">
                    <a:pos x="622" y="68"/>
                  </a:cxn>
                  <a:cxn ang="0">
                    <a:pos x="536" y="24"/>
                  </a:cxn>
                  <a:cxn ang="0">
                    <a:pos x="440" y="2"/>
                  </a:cxn>
                  <a:cxn ang="0">
                    <a:pos x="322" y="6"/>
                  </a:cxn>
                  <a:cxn ang="0">
                    <a:pos x="202" y="44"/>
                  </a:cxn>
                  <a:cxn ang="0">
                    <a:pos x="108" y="118"/>
                  </a:cxn>
                  <a:cxn ang="0">
                    <a:pos x="40" y="220"/>
                  </a:cxn>
                  <a:cxn ang="0">
                    <a:pos x="6" y="340"/>
                  </a:cxn>
                  <a:cxn ang="0">
                    <a:pos x="6" y="474"/>
                  </a:cxn>
                  <a:cxn ang="0">
                    <a:pos x="40" y="596"/>
                  </a:cxn>
                  <a:cxn ang="0">
                    <a:pos x="108" y="696"/>
                  </a:cxn>
                  <a:cxn ang="0">
                    <a:pos x="202" y="770"/>
                  </a:cxn>
                  <a:cxn ang="0">
                    <a:pos x="322" y="810"/>
                  </a:cxn>
                  <a:cxn ang="0">
                    <a:pos x="428" y="812"/>
                  </a:cxn>
                  <a:cxn ang="0">
                    <a:pos x="506" y="792"/>
                  </a:cxn>
                  <a:cxn ang="0">
                    <a:pos x="580" y="746"/>
                  </a:cxn>
                  <a:cxn ang="0">
                    <a:pos x="620" y="798"/>
                  </a:cxn>
                  <a:cxn ang="0">
                    <a:pos x="752" y="370"/>
                  </a:cxn>
                </a:cxnLst>
                <a:rect l="0" t="0" r="r" b="b"/>
                <a:pathLst>
                  <a:path w="752" h="814">
                    <a:moveTo>
                      <a:pt x="752" y="370"/>
                    </a:moveTo>
                    <a:lnTo>
                      <a:pt x="424" y="370"/>
                    </a:lnTo>
                    <a:lnTo>
                      <a:pt x="424" y="522"/>
                    </a:lnTo>
                    <a:lnTo>
                      <a:pt x="566" y="522"/>
                    </a:lnTo>
                    <a:lnTo>
                      <a:pt x="556" y="554"/>
                    </a:lnTo>
                    <a:lnTo>
                      <a:pt x="538" y="584"/>
                    </a:lnTo>
                    <a:lnTo>
                      <a:pt x="510" y="606"/>
                    </a:lnTo>
                    <a:lnTo>
                      <a:pt x="476" y="624"/>
                    </a:lnTo>
                    <a:lnTo>
                      <a:pt x="434" y="636"/>
                    </a:lnTo>
                    <a:lnTo>
                      <a:pt x="386" y="640"/>
                    </a:lnTo>
                    <a:lnTo>
                      <a:pt x="346" y="636"/>
                    </a:lnTo>
                    <a:lnTo>
                      <a:pt x="310" y="624"/>
                    </a:lnTo>
                    <a:lnTo>
                      <a:pt x="280" y="604"/>
                    </a:lnTo>
                    <a:lnTo>
                      <a:pt x="256" y="580"/>
                    </a:lnTo>
                    <a:lnTo>
                      <a:pt x="238" y="552"/>
                    </a:lnTo>
                    <a:lnTo>
                      <a:pt x="222" y="518"/>
                    </a:lnTo>
                    <a:lnTo>
                      <a:pt x="212" y="484"/>
                    </a:lnTo>
                    <a:lnTo>
                      <a:pt x="206" y="446"/>
                    </a:lnTo>
                    <a:lnTo>
                      <a:pt x="204" y="408"/>
                    </a:lnTo>
                    <a:lnTo>
                      <a:pt x="206" y="368"/>
                    </a:lnTo>
                    <a:lnTo>
                      <a:pt x="212" y="332"/>
                    </a:lnTo>
                    <a:lnTo>
                      <a:pt x="222" y="296"/>
                    </a:lnTo>
                    <a:lnTo>
                      <a:pt x="238" y="262"/>
                    </a:lnTo>
                    <a:lnTo>
                      <a:pt x="256" y="234"/>
                    </a:lnTo>
                    <a:lnTo>
                      <a:pt x="280" y="210"/>
                    </a:lnTo>
                    <a:lnTo>
                      <a:pt x="310" y="190"/>
                    </a:lnTo>
                    <a:lnTo>
                      <a:pt x="346" y="180"/>
                    </a:lnTo>
                    <a:lnTo>
                      <a:pt x="386" y="174"/>
                    </a:lnTo>
                    <a:lnTo>
                      <a:pt x="426" y="178"/>
                    </a:lnTo>
                    <a:lnTo>
                      <a:pt x="462" y="188"/>
                    </a:lnTo>
                    <a:lnTo>
                      <a:pt x="492" y="204"/>
                    </a:lnTo>
                    <a:lnTo>
                      <a:pt x="516" y="224"/>
                    </a:lnTo>
                    <a:lnTo>
                      <a:pt x="532" y="252"/>
                    </a:lnTo>
                    <a:lnTo>
                      <a:pt x="540" y="282"/>
                    </a:lnTo>
                    <a:lnTo>
                      <a:pt x="744" y="282"/>
                    </a:lnTo>
                    <a:lnTo>
                      <a:pt x="734" y="226"/>
                    </a:lnTo>
                    <a:lnTo>
                      <a:pt x="716" y="178"/>
                    </a:lnTo>
                    <a:lnTo>
                      <a:pt x="690" y="134"/>
                    </a:lnTo>
                    <a:lnTo>
                      <a:pt x="658" y="98"/>
                    </a:lnTo>
                    <a:lnTo>
                      <a:pt x="622" y="68"/>
                    </a:lnTo>
                    <a:lnTo>
                      <a:pt x="580" y="42"/>
                    </a:lnTo>
                    <a:lnTo>
                      <a:pt x="536" y="24"/>
                    </a:lnTo>
                    <a:lnTo>
                      <a:pt x="488" y="10"/>
                    </a:lnTo>
                    <a:lnTo>
                      <a:pt x="440" y="2"/>
                    </a:lnTo>
                    <a:lnTo>
                      <a:pt x="390" y="0"/>
                    </a:lnTo>
                    <a:lnTo>
                      <a:pt x="322" y="6"/>
                    </a:lnTo>
                    <a:lnTo>
                      <a:pt x="260" y="20"/>
                    </a:lnTo>
                    <a:lnTo>
                      <a:pt x="202" y="44"/>
                    </a:lnTo>
                    <a:lnTo>
                      <a:pt x="152" y="78"/>
                    </a:lnTo>
                    <a:lnTo>
                      <a:pt x="108" y="118"/>
                    </a:lnTo>
                    <a:lnTo>
                      <a:pt x="70" y="166"/>
                    </a:lnTo>
                    <a:lnTo>
                      <a:pt x="40" y="220"/>
                    </a:lnTo>
                    <a:lnTo>
                      <a:pt x="18" y="278"/>
                    </a:lnTo>
                    <a:lnTo>
                      <a:pt x="6" y="340"/>
                    </a:lnTo>
                    <a:lnTo>
                      <a:pt x="0" y="408"/>
                    </a:lnTo>
                    <a:lnTo>
                      <a:pt x="6" y="474"/>
                    </a:lnTo>
                    <a:lnTo>
                      <a:pt x="18" y="536"/>
                    </a:lnTo>
                    <a:lnTo>
                      <a:pt x="40" y="596"/>
                    </a:lnTo>
                    <a:lnTo>
                      <a:pt x="70" y="648"/>
                    </a:lnTo>
                    <a:lnTo>
                      <a:pt x="108" y="696"/>
                    </a:lnTo>
                    <a:lnTo>
                      <a:pt x="152" y="736"/>
                    </a:lnTo>
                    <a:lnTo>
                      <a:pt x="202" y="770"/>
                    </a:lnTo>
                    <a:lnTo>
                      <a:pt x="260" y="794"/>
                    </a:lnTo>
                    <a:lnTo>
                      <a:pt x="322" y="810"/>
                    </a:lnTo>
                    <a:lnTo>
                      <a:pt x="390" y="814"/>
                    </a:lnTo>
                    <a:lnTo>
                      <a:pt x="428" y="812"/>
                    </a:lnTo>
                    <a:lnTo>
                      <a:pt x="468" y="806"/>
                    </a:lnTo>
                    <a:lnTo>
                      <a:pt x="506" y="792"/>
                    </a:lnTo>
                    <a:lnTo>
                      <a:pt x="544" y="772"/>
                    </a:lnTo>
                    <a:lnTo>
                      <a:pt x="580" y="746"/>
                    </a:lnTo>
                    <a:lnTo>
                      <a:pt x="608" y="712"/>
                    </a:lnTo>
                    <a:lnTo>
                      <a:pt x="620" y="798"/>
                    </a:lnTo>
                    <a:lnTo>
                      <a:pt x="752" y="798"/>
                    </a:lnTo>
                    <a:lnTo>
                      <a:pt x="752" y="370"/>
                    </a:lnTo>
                    <a:close/>
                  </a:path>
                </a:pathLst>
              </a:custGeom>
              <a:solidFill>
                <a:srgbClr val="E10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1239" y="1493"/>
                <a:ext cx="650" cy="786"/>
              </a:xfrm>
              <a:custGeom>
                <a:avLst/>
                <a:gdLst/>
                <a:ahLst/>
                <a:cxnLst>
                  <a:cxn ang="0">
                    <a:pos x="0" y="782"/>
                  </a:cxn>
                  <a:cxn ang="0">
                    <a:pos x="204" y="782"/>
                  </a:cxn>
                  <a:cxn ang="0">
                    <a:pos x="204" y="522"/>
                  </a:cxn>
                  <a:cxn ang="0">
                    <a:pos x="372" y="522"/>
                  </a:cxn>
                  <a:cxn ang="0">
                    <a:pos x="420" y="520"/>
                  </a:cxn>
                  <a:cxn ang="0">
                    <a:pos x="466" y="512"/>
                  </a:cxn>
                  <a:cxn ang="0">
                    <a:pos x="508" y="500"/>
                  </a:cxn>
                  <a:cxn ang="0">
                    <a:pos x="544" y="482"/>
                  </a:cxn>
                  <a:cxn ang="0">
                    <a:pos x="576" y="460"/>
                  </a:cxn>
                  <a:cxn ang="0">
                    <a:pos x="604" y="430"/>
                  </a:cxn>
                  <a:cxn ang="0">
                    <a:pos x="626" y="396"/>
                  </a:cxn>
                  <a:cxn ang="0">
                    <a:pos x="640" y="354"/>
                  </a:cxn>
                  <a:cxn ang="0">
                    <a:pos x="650" y="306"/>
                  </a:cxn>
                  <a:cxn ang="0">
                    <a:pos x="654" y="252"/>
                  </a:cxn>
                  <a:cxn ang="0">
                    <a:pos x="650" y="200"/>
                  </a:cxn>
                  <a:cxn ang="0">
                    <a:pos x="638" y="154"/>
                  </a:cxn>
                  <a:cxn ang="0">
                    <a:pos x="620" y="116"/>
                  </a:cxn>
                  <a:cxn ang="0">
                    <a:pos x="596" y="84"/>
                  </a:cxn>
                  <a:cxn ang="0">
                    <a:pos x="568" y="56"/>
                  </a:cxn>
                  <a:cxn ang="0">
                    <a:pos x="534" y="36"/>
                  </a:cxn>
                  <a:cxn ang="0">
                    <a:pos x="496" y="20"/>
                  </a:cxn>
                  <a:cxn ang="0">
                    <a:pos x="456" y="8"/>
                  </a:cxn>
                  <a:cxn ang="0">
                    <a:pos x="414" y="2"/>
                  </a:cxn>
                  <a:cxn ang="0">
                    <a:pos x="372" y="0"/>
                  </a:cxn>
                  <a:cxn ang="0">
                    <a:pos x="0" y="0"/>
                  </a:cxn>
                  <a:cxn ang="0">
                    <a:pos x="0" y="782"/>
                  </a:cxn>
                  <a:cxn ang="0">
                    <a:pos x="204" y="164"/>
                  </a:cxn>
                  <a:cxn ang="0">
                    <a:pos x="340" y="164"/>
                  </a:cxn>
                  <a:cxn ang="0">
                    <a:pos x="370" y="166"/>
                  </a:cxn>
                  <a:cxn ang="0">
                    <a:pos x="396" y="174"/>
                  </a:cxn>
                  <a:cxn ang="0">
                    <a:pos x="418" y="188"/>
                  </a:cxn>
                  <a:cxn ang="0">
                    <a:pos x="436" y="208"/>
                  </a:cxn>
                  <a:cxn ang="0">
                    <a:pos x="446" y="234"/>
                  </a:cxn>
                  <a:cxn ang="0">
                    <a:pos x="450" y="266"/>
                  </a:cxn>
                  <a:cxn ang="0">
                    <a:pos x="446" y="298"/>
                  </a:cxn>
                  <a:cxn ang="0">
                    <a:pos x="436" y="324"/>
                  </a:cxn>
                  <a:cxn ang="0">
                    <a:pos x="420" y="342"/>
                  </a:cxn>
                  <a:cxn ang="0">
                    <a:pos x="398" y="354"/>
                  </a:cxn>
                  <a:cxn ang="0">
                    <a:pos x="370" y="362"/>
                  </a:cxn>
                  <a:cxn ang="0">
                    <a:pos x="340" y="364"/>
                  </a:cxn>
                  <a:cxn ang="0">
                    <a:pos x="204" y="364"/>
                  </a:cxn>
                  <a:cxn ang="0">
                    <a:pos x="204" y="164"/>
                  </a:cxn>
                </a:cxnLst>
                <a:rect l="0" t="0" r="r" b="b"/>
                <a:pathLst>
                  <a:path w="654" h="782">
                    <a:moveTo>
                      <a:pt x="0" y="782"/>
                    </a:moveTo>
                    <a:lnTo>
                      <a:pt x="204" y="782"/>
                    </a:lnTo>
                    <a:lnTo>
                      <a:pt x="204" y="522"/>
                    </a:lnTo>
                    <a:lnTo>
                      <a:pt x="372" y="522"/>
                    </a:lnTo>
                    <a:lnTo>
                      <a:pt x="420" y="520"/>
                    </a:lnTo>
                    <a:lnTo>
                      <a:pt x="466" y="512"/>
                    </a:lnTo>
                    <a:lnTo>
                      <a:pt x="508" y="500"/>
                    </a:lnTo>
                    <a:lnTo>
                      <a:pt x="544" y="482"/>
                    </a:lnTo>
                    <a:lnTo>
                      <a:pt x="576" y="460"/>
                    </a:lnTo>
                    <a:lnTo>
                      <a:pt x="604" y="430"/>
                    </a:lnTo>
                    <a:lnTo>
                      <a:pt x="626" y="396"/>
                    </a:lnTo>
                    <a:lnTo>
                      <a:pt x="640" y="354"/>
                    </a:lnTo>
                    <a:lnTo>
                      <a:pt x="650" y="306"/>
                    </a:lnTo>
                    <a:lnTo>
                      <a:pt x="654" y="252"/>
                    </a:lnTo>
                    <a:lnTo>
                      <a:pt x="650" y="200"/>
                    </a:lnTo>
                    <a:lnTo>
                      <a:pt x="638" y="154"/>
                    </a:lnTo>
                    <a:lnTo>
                      <a:pt x="620" y="116"/>
                    </a:lnTo>
                    <a:lnTo>
                      <a:pt x="596" y="84"/>
                    </a:lnTo>
                    <a:lnTo>
                      <a:pt x="568" y="56"/>
                    </a:lnTo>
                    <a:lnTo>
                      <a:pt x="534" y="36"/>
                    </a:lnTo>
                    <a:lnTo>
                      <a:pt x="496" y="20"/>
                    </a:lnTo>
                    <a:lnTo>
                      <a:pt x="456" y="8"/>
                    </a:lnTo>
                    <a:lnTo>
                      <a:pt x="414" y="2"/>
                    </a:lnTo>
                    <a:lnTo>
                      <a:pt x="372" y="0"/>
                    </a:lnTo>
                    <a:lnTo>
                      <a:pt x="0" y="0"/>
                    </a:lnTo>
                    <a:lnTo>
                      <a:pt x="0" y="782"/>
                    </a:lnTo>
                    <a:close/>
                    <a:moveTo>
                      <a:pt x="204" y="164"/>
                    </a:moveTo>
                    <a:lnTo>
                      <a:pt x="340" y="164"/>
                    </a:lnTo>
                    <a:lnTo>
                      <a:pt x="370" y="166"/>
                    </a:lnTo>
                    <a:lnTo>
                      <a:pt x="396" y="174"/>
                    </a:lnTo>
                    <a:lnTo>
                      <a:pt x="418" y="188"/>
                    </a:lnTo>
                    <a:lnTo>
                      <a:pt x="436" y="208"/>
                    </a:lnTo>
                    <a:lnTo>
                      <a:pt x="446" y="234"/>
                    </a:lnTo>
                    <a:lnTo>
                      <a:pt x="450" y="266"/>
                    </a:lnTo>
                    <a:lnTo>
                      <a:pt x="446" y="298"/>
                    </a:lnTo>
                    <a:lnTo>
                      <a:pt x="436" y="324"/>
                    </a:lnTo>
                    <a:lnTo>
                      <a:pt x="420" y="342"/>
                    </a:lnTo>
                    <a:lnTo>
                      <a:pt x="398" y="354"/>
                    </a:lnTo>
                    <a:lnTo>
                      <a:pt x="370" y="362"/>
                    </a:lnTo>
                    <a:lnTo>
                      <a:pt x="340" y="364"/>
                    </a:lnTo>
                    <a:lnTo>
                      <a:pt x="204" y="364"/>
                    </a:lnTo>
                    <a:lnTo>
                      <a:pt x="204" y="164"/>
                    </a:lnTo>
                    <a:close/>
                  </a:path>
                </a:pathLst>
              </a:custGeom>
              <a:solidFill>
                <a:srgbClr val="E10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</p:grpSp>
        <p:grpSp>
          <p:nvGrpSpPr>
            <p:cNvPr id="4" name="Group 13"/>
            <p:cNvGrpSpPr>
              <a:grpSpLocks noChangeAspect="1"/>
            </p:cNvGrpSpPr>
            <p:nvPr/>
          </p:nvGrpSpPr>
          <p:grpSpPr bwMode="auto">
            <a:xfrm>
              <a:off x="4744" y="4185"/>
              <a:ext cx="792" cy="43"/>
              <a:chOff x="4744" y="4185"/>
              <a:chExt cx="792" cy="43"/>
            </a:xfrm>
          </p:grpSpPr>
          <p:sp>
            <p:nvSpPr>
              <p:cNvPr id="6" name="Freeform 14"/>
              <p:cNvSpPr>
                <a:spLocks/>
              </p:cNvSpPr>
              <p:nvPr/>
            </p:nvSpPr>
            <p:spPr bwMode="auto">
              <a:xfrm>
                <a:off x="4746" y="4197"/>
                <a:ext cx="34" cy="31"/>
              </a:xfrm>
              <a:custGeom>
                <a:avLst/>
                <a:gdLst/>
                <a:ahLst/>
                <a:cxnLst>
                  <a:cxn ang="0">
                    <a:pos x="186" y="62"/>
                  </a:cxn>
                  <a:cxn ang="0">
                    <a:pos x="182" y="42"/>
                  </a:cxn>
                  <a:cxn ang="0">
                    <a:pos x="170" y="26"/>
                  </a:cxn>
                  <a:cxn ang="0">
                    <a:pos x="154" y="12"/>
                  </a:cxn>
                  <a:cxn ang="0">
                    <a:pos x="128" y="2"/>
                  </a:cxn>
                  <a:cxn ang="0">
                    <a:pos x="96" y="0"/>
                  </a:cxn>
                  <a:cxn ang="0">
                    <a:pos x="64" y="4"/>
                  </a:cxn>
                  <a:cxn ang="0">
                    <a:pos x="38" y="14"/>
                  </a:cxn>
                  <a:cxn ang="0">
                    <a:pos x="18" y="32"/>
                  </a:cxn>
                  <a:cxn ang="0">
                    <a:pos x="4" y="54"/>
                  </a:cxn>
                  <a:cxn ang="0">
                    <a:pos x="0" y="86"/>
                  </a:cxn>
                  <a:cxn ang="0">
                    <a:pos x="4" y="116"/>
                  </a:cxn>
                  <a:cxn ang="0">
                    <a:pos x="16" y="140"/>
                  </a:cxn>
                  <a:cxn ang="0">
                    <a:pos x="36" y="156"/>
                  </a:cxn>
                  <a:cxn ang="0">
                    <a:pos x="64" y="168"/>
                  </a:cxn>
                  <a:cxn ang="0">
                    <a:pos x="96" y="170"/>
                  </a:cxn>
                  <a:cxn ang="0">
                    <a:pos x="124" y="168"/>
                  </a:cxn>
                  <a:cxn ang="0">
                    <a:pos x="148" y="162"/>
                  </a:cxn>
                  <a:cxn ang="0">
                    <a:pos x="168" y="150"/>
                  </a:cxn>
                  <a:cxn ang="0">
                    <a:pos x="182" y="132"/>
                  </a:cxn>
                  <a:cxn ang="0">
                    <a:pos x="186" y="110"/>
                  </a:cxn>
                  <a:cxn ang="0">
                    <a:pos x="136" y="110"/>
                  </a:cxn>
                  <a:cxn ang="0">
                    <a:pos x="132" y="124"/>
                  </a:cxn>
                  <a:cxn ang="0">
                    <a:pos x="124" y="134"/>
                  </a:cxn>
                  <a:cxn ang="0">
                    <a:pos x="112" y="140"/>
                  </a:cxn>
                  <a:cxn ang="0">
                    <a:pos x="96" y="142"/>
                  </a:cxn>
                  <a:cxn ang="0">
                    <a:pos x="78" y="140"/>
                  </a:cxn>
                  <a:cxn ang="0">
                    <a:pos x="66" y="132"/>
                  </a:cxn>
                  <a:cxn ang="0">
                    <a:pos x="56" y="120"/>
                  </a:cxn>
                  <a:cxn ang="0">
                    <a:pos x="52" y="104"/>
                  </a:cxn>
                  <a:cxn ang="0">
                    <a:pos x="50" y="86"/>
                  </a:cxn>
                  <a:cxn ang="0">
                    <a:pos x="52" y="64"/>
                  </a:cxn>
                  <a:cxn ang="0">
                    <a:pos x="60" y="48"/>
                  </a:cxn>
                  <a:cxn ang="0">
                    <a:pos x="70" y="38"/>
                  </a:cxn>
                  <a:cxn ang="0">
                    <a:pos x="82" y="30"/>
                  </a:cxn>
                  <a:cxn ang="0">
                    <a:pos x="96" y="28"/>
                  </a:cxn>
                  <a:cxn ang="0">
                    <a:pos x="116" y="32"/>
                  </a:cxn>
                  <a:cxn ang="0">
                    <a:pos x="130" y="44"/>
                  </a:cxn>
                  <a:cxn ang="0">
                    <a:pos x="136" y="62"/>
                  </a:cxn>
                  <a:cxn ang="0">
                    <a:pos x="186" y="62"/>
                  </a:cxn>
                </a:cxnLst>
                <a:rect l="0" t="0" r="r" b="b"/>
                <a:pathLst>
                  <a:path w="186" h="170">
                    <a:moveTo>
                      <a:pt x="186" y="62"/>
                    </a:moveTo>
                    <a:lnTo>
                      <a:pt x="182" y="42"/>
                    </a:lnTo>
                    <a:lnTo>
                      <a:pt x="170" y="26"/>
                    </a:lnTo>
                    <a:lnTo>
                      <a:pt x="154" y="12"/>
                    </a:lnTo>
                    <a:lnTo>
                      <a:pt x="128" y="2"/>
                    </a:lnTo>
                    <a:lnTo>
                      <a:pt x="96" y="0"/>
                    </a:lnTo>
                    <a:lnTo>
                      <a:pt x="64" y="4"/>
                    </a:lnTo>
                    <a:lnTo>
                      <a:pt x="38" y="14"/>
                    </a:lnTo>
                    <a:lnTo>
                      <a:pt x="18" y="32"/>
                    </a:lnTo>
                    <a:lnTo>
                      <a:pt x="4" y="54"/>
                    </a:lnTo>
                    <a:lnTo>
                      <a:pt x="0" y="86"/>
                    </a:lnTo>
                    <a:lnTo>
                      <a:pt x="4" y="116"/>
                    </a:lnTo>
                    <a:lnTo>
                      <a:pt x="16" y="140"/>
                    </a:lnTo>
                    <a:lnTo>
                      <a:pt x="36" y="156"/>
                    </a:lnTo>
                    <a:lnTo>
                      <a:pt x="64" y="168"/>
                    </a:lnTo>
                    <a:lnTo>
                      <a:pt x="96" y="170"/>
                    </a:lnTo>
                    <a:lnTo>
                      <a:pt x="124" y="168"/>
                    </a:lnTo>
                    <a:lnTo>
                      <a:pt x="148" y="162"/>
                    </a:lnTo>
                    <a:lnTo>
                      <a:pt x="168" y="150"/>
                    </a:lnTo>
                    <a:lnTo>
                      <a:pt x="182" y="132"/>
                    </a:lnTo>
                    <a:lnTo>
                      <a:pt x="186" y="110"/>
                    </a:lnTo>
                    <a:lnTo>
                      <a:pt x="136" y="110"/>
                    </a:lnTo>
                    <a:lnTo>
                      <a:pt x="132" y="124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96" y="142"/>
                    </a:lnTo>
                    <a:lnTo>
                      <a:pt x="78" y="140"/>
                    </a:lnTo>
                    <a:lnTo>
                      <a:pt x="66" y="132"/>
                    </a:lnTo>
                    <a:lnTo>
                      <a:pt x="56" y="120"/>
                    </a:lnTo>
                    <a:lnTo>
                      <a:pt x="52" y="104"/>
                    </a:lnTo>
                    <a:lnTo>
                      <a:pt x="50" y="86"/>
                    </a:lnTo>
                    <a:lnTo>
                      <a:pt x="52" y="64"/>
                    </a:lnTo>
                    <a:lnTo>
                      <a:pt x="60" y="48"/>
                    </a:lnTo>
                    <a:lnTo>
                      <a:pt x="70" y="38"/>
                    </a:lnTo>
                    <a:lnTo>
                      <a:pt x="82" y="30"/>
                    </a:lnTo>
                    <a:lnTo>
                      <a:pt x="96" y="28"/>
                    </a:lnTo>
                    <a:lnTo>
                      <a:pt x="116" y="32"/>
                    </a:lnTo>
                    <a:lnTo>
                      <a:pt x="130" y="44"/>
                    </a:lnTo>
                    <a:lnTo>
                      <a:pt x="136" y="62"/>
                    </a:lnTo>
                    <a:lnTo>
                      <a:pt x="186" y="6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7" name="Freeform 15"/>
              <p:cNvSpPr>
                <a:spLocks noEditPoints="1"/>
              </p:cNvSpPr>
              <p:nvPr/>
            </p:nvSpPr>
            <p:spPr bwMode="auto">
              <a:xfrm>
                <a:off x="4784" y="4197"/>
                <a:ext cx="37" cy="31"/>
              </a:xfrm>
              <a:custGeom>
                <a:avLst/>
                <a:gdLst/>
                <a:ahLst/>
                <a:cxnLst>
                  <a:cxn ang="0">
                    <a:pos x="104" y="30"/>
                  </a:cxn>
                  <a:cxn ang="0">
                    <a:pos x="122" y="32"/>
                  </a:cxn>
                  <a:cxn ang="0">
                    <a:pos x="138" y="40"/>
                  </a:cxn>
                  <a:cxn ang="0">
                    <a:pos x="148" y="52"/>
                  </a:cxn>
                  <a:cxn ang="0">
                    <a:pos x="154" y="68"/>
                  </a:cxn>
                  <a:cxn ang="0">
                    <a:pos x="156" y="86"/>
                  </a:cxn>
                  <a:cxn ang="0">
                    <a:pos x="154" y="102"/>
                  </a:cxn>
                  <a:cxn ang="0">
                    <a:pos x="148" y="118"/>
                  </a:cxn>
                  <a:cxn ang="0">
                    <a:pos x="138" y="130"/>
                  </a:cxn>
                  <a:cxn ang="0">
                    <a:pos x="122" y="138"/>
                  </a:cxn>
                  <a:cxn ang="0">
                    <a:pos x="104" y="140"/>
                  </a:cxn>
                  <a:cxn ang="0">
                    <a:pos x="84" y="138"/>
                  </a:cxn>
                  <a:cxn ang="0">
                    <a:pos x="68" y="130"/>
                  </a:cxn>
                  <a:cxn ang="0">
                    <a:pos x="58" y="118"/>
                  </a:cxn>
                  <a:cxn ang="0">
                    <a:pos x="52" y="102"/>
                  </a:cxn>
                  <a:cxn ang="0">
                    <a:pos x="50" y="86"/>
                  </a:cxn>
                  <a:cxn ang="0">
                    <a:pos x="52" y="68"/>
                  </a:cxn>
                  <a:cxn ang="0">
                    <a:pos x="58" y="52"/>
                  </a:cxn>
                  <a:cxn ang="0">
                    <a:pos x="68" y="40"/>
                  </a:cxn>
                  <a:cxn ang="0">
                    <a:pos x="84" y="32"/>
                  </a:cxn>
                  <a:cxn ang="0">
                    <a:pos x="104" y="30"/>
                  </a:cxn>
                  <a:cxn ang="0">
                    <a:pos x="104" y="0"/>
                  </a:cxn>
                  <a:cxn ang="0">
                    <a:pos x="72" y="2"/>
                  </a:cxn>
                  <a:cxn ang="0">
                    <a:pos x="48" y="10"/>
                  </a:cxn>
                  <a:cxn ang="0">
                    <a:pos x="28" y="20"/>
                  </a:cxn>
                  <a:cxn ang="0">
                    <a:pos x="14" y="34"/>
                  </a:cxn>
                  <a:cxn ang="0">
                    <a:pos x="6" y="50"/>
                  </a:cxn>
                  <a:cxn ang="0">
                    <a:pos x="0" y="66"/>
                  </a:cxn>
                  <a:cxn ang="0">
                    <a:pos x="0" y="86"/>
                  </a:cxn>
                  <a:cxn ang="0">
                    <a:pos x="0" y="104"/>
                  </a:cxn>
                  <a:cxn ang="0">
                    <a:pos x="6" y="122"/>
                  </a:cxn>
                  <a:cxn ang="0">
                    <a:pos x="14" y="138"/>
                  </a:cxn>
                  <a:cxn ang="0">
                    <a:pos x="28" y="150"/>
                  </a:cxn>
                  <a:cxn ang="0">
                    <a:pos x="48" y="162"/>
                  </a:cxn>
                  <a:cxn ang="0">
                    <a:pos x="72" y="168"/>
                  </a:cxn>
                  <a:cxn ang="0">
                    <a:pos x="104" y="170"/>
                  </a:cxn>
                  <a:cxn ang="0">
                    <a:pos x="134" y="168"/>
                  </a:cxn>
                  <a:cxn ang="0">
                    <a:pos x="158" y="162"/>
                  </a:cxn>
                  <a:cxn ang="0">
                    <a:pos x="178" y="150"/>
                  </a:cxn>
                  <a:cxn ang="0">
                    <a:pos x="192" y="138"/>
                  </a:cxn>
                  <a:cxn ang="0">
                    <a:pos x="200" y="122"/>
                  </a:cxn>
                  <a:cxn ang="0">
                    <a:pos x="206" y="104"/>
                  </a:cxn>
                  <a:cxn ang="0">
                    <a:pos x="206" y="86"/>
                  </a:cxn>
                  <a:cxn ang="0">
                    <a:pos x="206" y="66"/>
                  </a:cxn>
                  <a:cxn ang="0">
                    <a:pos x="200" y="50"/>
                  </a:cxn>
                  <a:cxn ang="0">
                    <a:pos x="192" y="34"/>
                  </a:cxn>
                  <a:cxn ang="0">
                    <a:pos x="178" y="20"/>
                  </a:cxn>
                  <a:cxn ang="0">
                    <a:pos x="158" y="10"/>
                  </a:cxn>
                  <a:cxn ang="0">
                    <a:pos x="134" y="2"/>
                  </a:cxn>
                  <a:cxn ang="0">
                    <a:pos x="104" y="0"/>
                  </a:cxn>
                </a:cxnLst>
                <a:rect l="0" t="0" r="r" b="b"/>
                <a:pathLst>
                  <a:path w="206" h="170">
                    <a:moveTo>
                      <a:pt x="104" y="30"/>
                    </a:moveTo>
                    <a:lnTo>
                      <a:pt x="122" y="32"/>
                    </a:lnTo>
                    <a:lnTo>
                      <a:pt x="138" y="40"/>
                    </a:lnTo>
                    <a:lnTo>
                      <a:pt x="148" y="52"/>
                    </a:lnTo>
                    <a:lnTo>
                      <a:pt x="154" y="68"/>
                    </a:lnTo>
                    <a:lnTo>
                      <a:pt x="156" y="86"/>
                    </a:lnTo>
                    <a:lnTo>
                      <a:pt x="154" y="102"/>
                    </a:lnTo>
                    <a:lnTo>
                      <a:pt x="148" y="118"/>
                    </a:lnTo>
                    <a:lnTo>
                      <a:pt x="138" y="130"/>
                    </a:lnTo>
                    <a:lnTo>
                      <a:pt x="122" y="138"/>
                    </a:lnTo>
                    <a:lnTo>
                      <a:pt x="104" y="140"/>
                    </a:lnTo>
                    <a:lnTo>
                      <a:pt x="84" y="138"/>
                    </a:lnTo>
                    <a:lnTo>
                      <a:pt x="68" y="130"/>
                    </a:lnTo>
                    <a:lnTo>
                      <a:pt x="58" y="118"/>
                    </a:lnTo>
                    <a:lnTo>
                      <a:pt x="52" y="102"/>
                    </a:lnTo>
                    <a:lnTo>
                      <a:pt x="50" y="86"/>
                    </a:lnTo>
                    <a:lnTo>
                      <a:pt x="52" y="68"/>
                    </a:lnTo>
                    <a:lnTo>
                      <a:pt x="58" y="52"/>
                    </a:lnTo>
                    <a:lnTo>
                      <a:pt x="68" y="40"/>
                    </a:lnTo>
                    <a:lnTo>
                      <a:pt x="84" y="32"/>
                    </a:lnTo>
                    <a:lnTo>
                      <a:pt x="104" y="30"/>
                    </a:lnTo>
                    <a:close/>
                    <a:moveTo>
                      <a:pt x="104" y="0"/>
                    </a:moveTo>
                    <a:lnTo>
                      <a:pt x="72" y="2"/>
                    </a:lnTo>
                    <a:lnTo>
                      <a:pt x="48" y="10"/>
                    </a:lnTo>
                    <a:lnTo>
                      <a:pt x="28" y="20"/>
                    </a:lnTo>
                    <a:lnTo>
                      <a:pt x="14" y="34"/>
                    </a:lnTo>
                    <a:lnTo>
                      <a:pt x="6" y="50"/>
                    </a:lnTo>
                    <a:lnTo>
                      <a:pt x="0" y="66"/>
                    </a:lnTo>
                    <a:lnTo>
                      <a:pt x="0" y="86"/>
                    </a:lnTo>
                    <a:lnTo>
                      <a:pt x="0" y="104"/>
                    </a:lnTo>
                    <a:lnTo>
                      <a:pt x="6" y="122"/>
                    </a:lnTo>
                    <a:lnTo>
                      <a:pt x="14" y="138"/>
                    </a:lnTo>
                    <a:lnTo>
                      <a:pt x="28" y="150"/>
                    </a:lnTo>
                    <a:lnTo>
                      <a:pt x="48" y="162"/>
                    </a:lnTo>
                    <a:lnTo>
                      <a:pt x="72" y="168"/>
                    </a:lnTo>
                    <a:lnTo>
                      <a:pt x="104" y="170"/>
                    </a:lnTo>
                    <a:lnTo>
                      <a:pt x="134" y="168"/>
                    </a:lnTo>
                    <a:lnTo>
                      <a:pt x="158" y="162"/>
                    </a:lnTo>
                    <a:lnTo>
                      <a:pt x="178" y="150"/>
                    </a:lnTo>
                    <a:lnTo>
                      <a:pt x="192" y="138"/>
                    </a:lnTo>
                    <a:lnTo>
                      <a:pt x="200" y="122"/>
                    </a:lnTo>
                    <a:lnTo>
                      <a:pt x="206" y="104"/>
                    </a:lnTo>
                    <a:lnTo>
                      <a:pt x="206" y="86"/>
                    </a:lnTo>
                    <a:lnTo>
                      <a:pt x="206" y="66"/>
                    </a:lnTo>
                    <a:lnTo>
                      <a:pt x="200" y="50"/>
                    </a:lnTo>
                    <a:lnTo>
                      <a:pt x="192" y="34"/>
                    </a:lnTo>
                    <a:lnTo>
                      <a:pt x="178" y="20"/>
                    </a:lnTo>
                    <a:lnTo>
                      <a:pt x="158" y="10"/>
                    </a:lnTo>
                    <a:lnTo>
                      <a:pt x="134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8" name="Freeform 16"/>
              <p:cNvSpPr>
                <a:spLocks/>
              </p:cNvSpPr>
              <p:nvPr/>
            </p:nvSpPr>
            <p:spPr bwMode="auto">
              <a:xfrm>
                <a:off x="4826" y="4197"/>
                <a:ext cx="59" cy="3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8" y="164"/>
                  </a:cxn>
                  <a:cxn ang="0">
                    <a:pos x="48" y="88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2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88"/>
                  </a:cxn>
                  <a:cxn ang="0">
                    <a:pos x="190" y="68"/>
                  </a:cxn>
                  <a:cxn ang="0">
                    <a:pos x="198" y="52"/>
                  </a:cxn>
                  <a:cxn ang="0">
                    <a:pos x="208" y="40"/>
                  </a:cxn>
                  <a:cxn ang="0">
                    <a:pos x="222" y="34"/>
                  </a:cxn>
                  <a:cxn ang="0">
                    <a:pos x="236" y="32"/>
                  </a:cxn>
                  <a:cxn ang="0">
                    <a:pos x="250" y="34"/>
                  </a:cxn>
                  <a:cxn ang="0">
                    <a:pos x="262" y="38"/>
                  </a:cxn>
                  <a:cxn ang="0">
                    <a:pos x="270" y="46"/>
                  </a:cxn>
                  <a:cxn ang="0">
                    <a:pos x="276" y="60"/>
                  </a:cxn>
                  <a:cxn ang="0">
                    <a:pos x="278" y="80"/>
                  </a:cxn>
                  <a:cxn ang="0">
                    <a:pos x="278" y="164"/>
                  </a:cxn>
                  <a:cxn ang="0">
                    <a:pos x="326" y="164"/>
                  </a:cxn>
                  <a:cxn ang="0">
                    <a:pos x="326" y="72"/>
                  </a:cxn>
                  <a:cxn ang="0">
                    <a:pos x="322" y="46"/>
                  </a:cxn>
                  <a:cxn ang="0">
                    <a:pos x="314" y="26"/>
                  </a:cxn>
                  <a:cxn ang="0">
                    <a:pos x="300" y="14"/>
                  </a:cxn>
                  <a:cxn ang="0">
                    <a:pos x="284" y="6"/>
                  </a:cxn>
                  <a:cxn ang="0">
                    <a:pos x="266" y="0"/>
                  </a:cxn>
                  <a:cxn ang="0">
                    <a:pos x="250" y="0"/>
                  </a:cxn>
                  <a:cxn ang="0">
                    <a:pos x="232" y="2"/>
                  </a:cxn>
                  <a:cxn ang="0">
                    <a:pos x="212" y="8"/>
                  </a:cxn>
                  <a:cxn ang="0">
                    <a:pos x="196" y="18"/>
                  </a:cxn>
                  <a:cxn ang="0">
                    <a:pos x="180" y="34"/>
                  </a:cxn>
                  <a:cxn ang="0">
                    <a:pos x="164" y="16"/>
                  </a:cxn>
                  <a:cxn ang="0">
                    <a:pos x="142" y="4"/>
                  </a:cxn>
                  <a:cxn ang="0">
                    <a:pos x="114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6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6"/>
                  </a:cxn>
                  <a:cxn ang="0">
                    <a:pos x="0" y="44"/>
                  </a:cxn>
                  <a:cxn ang="0">
                    <a:pos x="0" y="164"/>
                  </a:cxn>
                </a:cxnLst>
                <a:rect l="0" t="0" r="r" b="b"/>
                <a:pathLst>
                  <a:path w="326" h="164">
                    <a:moveTo>
                      <a:pt x="0" y="164"/>
                    </a:moveTo>
                    <a:lnTo>
                      <a:pt x="48" y="164"/>
                    </a:lnTo>
                    <a:lnTo>
                      <a:pt x="48" y="88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2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88"/>
                    </a:lnTo>
                    <a:lnTo>
                      <a:pt x="190" y="68"/>
                    </a:lnTo>
                    <a:lnTo>
                      <a:pt x="198" y="52"/>
                    </a:lnTo>
                    <a:lnTo>
                      <a:pt x="208" y="40"/>
                    </a:lnTo>
                    <a:lnTo>
                      <a:pt x="222" y="34"/>
                    </a:lnTo>
                    <a:lnTo>
                      <a:pt x="236" y="32"/>
                    </a:lnTo>
                    <a:lnTo>
                      <a:pt x="250" y="34"/>
                    </a:lnTo>
                    <a:lnTo>
                      <a:pt x="262" y="38"/>
                    </a:lnTo>
                    <a:lnTo>
                      <a:pt x="270" y="46"/>
                    </a:lnTo>
                    <a:lnTo>
                      <a:pt x="276" y="60"/>
                    </a:lnTo>
                    <a:lnTo>
                      <a:pt x="278" y="80"/>
                    </a:lnTo>
                    <a:lnTo>
                      <a:pt x="278" y="164"/>
                    </a:lnTo>
                    <a:lnTo>
                      <a:pt x="326" y="164"/>
                    </a:lnTo>
                    <a:lnTo>
                      <a:pt x="326" y="72"/>
                    </a:lnTo>
                    <a:lnTo>
                      <a:pt x="322" y="46"/>
                    </a:lnTo>
                    <a:lnTo>
                      <a:pt x="314" y="26"/>
                    </a:lnTo>
                    <a:lnTo>
                      <a:pt x="300" y="14"/>
                    </a:lnTo>
                    <a:lnTo>
                      <a:pt x="284" y="6"/>
                    </a:lnTo>
                    <a:lnTo>
                      <a:pt x="266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2" y="8"/>
                    </a:lnTo>
                    <a:lnTo>
                      <a:pt x="196" y="18"/>
                    </a:lnTo>
                    <a:lnTo>
                      <a:pt x="180" y="34"/>
                    </a:lnTo>
                    <a:lnTo>
                      <a:pt x="164" y="16"/>
                    </a:lnTo>
                    <a:lnTo>
                      <a:pt x="142" y="4"/>
                    </a:lnTo>
                    <a:lnTo>
                      <a:pt x="114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6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6"/>
                    </a:lnTo>
                    <a:lnTo>
                      <a:pt x="0" y="4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9" name="Freeform 17"/>
              <p:cNvSpPr>
                <a:spLocks/>
              </p:cNvSpPr>
              <p:nvPr/>
            </p:nvSpPr>
            <p:spPr bwMode="auto">
              <a:xfrm>
                <a:off x="4896" y="4198"/>
                <a:ext cx="33" cy="3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140" y="0"/>
                  </a:cxn>
                  <a:cxn ang="0">
                    <a:pos x="140" y="76"/>
                  </a:cxn>
                  <a:cxn ang="0">
                    <a:pos x="136" y="98"/>
                  </a:cxn>
                  <a:cxn ang="0">
                    <a:pos x="128" y="112"/>
                  </a:cxn>
                  <a:cxn ang="0">
                    <a:pos x="118" y="124"/>
                  </a:cxn>
                  <a:cxn ang="0">
                    <a:pos x="104" y="130"/>
                  </a:cxn>
                  <a:cxn ang="0">
                    <a:pos x="90" y="132"/>
                  </a:cxn>
                  <a:cxn ang="0">
                    <a:pos x="76" y="132"/>
                  </a:cxn>
                  <a:cxn ang="0">
                    <a:pos x="66" y="126"/>
                  </a:cxn>
                  <a:cxn ang="0">
                    <a:pos x="56" y="118"/>
                  </a:cxn>
                  <a:cxn ang="0">
                    <a:pos x="50" y="104"/>
                  </a:cxn>
                  <a:cxn ang="0">
                    <a:pos x="48" y="84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0" y="98"/>
                  </a:cxn>
                  <a:cxn ang="0">
                    <a:pos x="4" y="120"/>
                  </a:cxn>
                  <a:cxn ang="0">
                    <a:pos x="12" y="138"/>
                  </a:cxn>
                  <a:cxn ang="0">
                    <a:pos x="26" y="150"/>
                  </a:cxn>
                  <a:cxn ang="0">
                    <a:pos x="42" y="158"/>
                  </a:cxn>
                  <a:cxn ang="0">
                    <a:pos x="58" y="164"/>
                  </a:cxn>
                  <a:cxn ang="0">
                    <a:pos x="74" y="164"/>
                  </a:cxn>
                  <a:cxn ang="0">
                    <a:pos x="100" y="162"/>
                  </a:cxn>
                  <a:cxn ang="0">
                    <a:pos x="122" y="150"/>
                  </a:cxn>
                  <a:cxn ang="0">
                    <a:pos x="140" y="132"/>
                  </a:cxn>
                  <a:cxn ang="0">
                    <a:pos x="142" y="132"/>
                  </a:cxn>
                  <a:cxn ang="0">
                    <a:pos x="142" y="146"/>
                  </a:cxn>
                  <a:cxn ang="0">
                    <a:pos x="142" y="158"/>
                  </a:cxn>
                  <a:cxn ang="0">
                    <a:pos x="188" y="158"/>
                  </a:cxn>
                  <a:cxn ang="0">
                    <a:pos x="188" y="142"/>
                  </a:cxn>
                  <a:cxn ang="0">
                    <a:pos x="188" y="122"/>
                  </a:cxn>
                  <a:cxn ang="0">
                    <a:pos x="188" y="0"/>
                  </a:cxn>
                </a:cxnLst>
                <a:rect l="0" t="0" r="r" b="b"/>
                <a:pathLst>
                  <a:path w="188" h="164">
                    <a:moveTo>
                      <a:pt x="188" y="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36" y="98"/>
                    </a:lnTo>
                    <a:lnTo>
                      <a:pt x="128" y="112"/>
                    </a:lnTo>
                    <a:lnTo>
                      <a:pt x="118" y="124"/>
                    </a:lnTo>
                    <a:lnTo>
                      <a:pt x="104" y="130"/>
                    </a:lnTo>
                    <a:lnTo>
                      <a:pt x="90" y="132"/>
                    </a:lnTo>
                    <a:lnTo>
                      <a:pt x="76" y="132"/>
                    </a:lnTo>
                    <a:lnTo>
                      <a:pt x="66" y="126"/>
                    </a:lnTo>
                    <a:lnTo>
                      <a:pt x="56" y="118"/>
                    </a:lnTo>
                    <a:lnTo>
                      <a:pt x="50" y="104"/>
                    </a:lnTo>
                    <a:lnTo>
                      <a:pt x="48" y="84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98"/>
                    </a:lnTo>
                    <a:lnTo>
                      <a:pt x="4" y="120"/>
                    </a:lnTo>
                    <a:lnTo>
                      <a:pt x="12" y="138"/>
                    </a:lnTo>
                    <a:lnTo>
                      <a:pt x="26" y="150"/>
                    </a:lnTo>
                    <a:lnTo>
                      <a:pt x="42" y="158"/>
                    </a:lnTo>
                    <a:lnTo>
                      <a:pt x="58" y="164"/>
                    </a:lnTo>
                    <a:lnTo>
                      <a:pt x="74" y="164"/>
                    </a:lnTo>
                    <a:lnTo>
                      <a:pt x="100" y="162"/>
                    </a:lnTo>
                    <a:lnTo>
                      <a:pt x="122" y="150"/>
                    </a:lnTo>
                    <a:lnTo>
                      <a:pt x="140" y="132"/>
                    </a:lnTo>
                    <a:lnTo>
                      <a:pt x="142" y="132"/>
                    </a:lnTo>
                    <a:lnTo>
                      <a:pt x="142" y="146"/>
                    </a:lnTo>
                    <a:lnTo>
                      <a:pt x="142" y="158"/>
                    </a:lnTo>
                    <a:lnTo>
                      <a:pt x="188" y="158"/>
                    </a:lnTo>
                    <a:lnTo>
                      <a:pt x="188" y="142"/>
                    </a:lnTo>
                    <a:lnTo>
                      <a:pt x="188" y="12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0" name="Freeform 18"/>
              <p:cNvSpPr>
                <a:spLocks/>
              </p:cNvSpPr>
              <p:nvPr/>
            </p:nvSpPr>
            <p:spPr bwMode="auto">
              <a:xfrm>
                <a:off x="4937" y="4197"/>
                <a:ext cx="34" cy="3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8" y="164"/>
                  </a:cxn>
                  <a:cxn ang="0">
                    <a:pos x="48" y="88"/>
                  </a:cxn>
                  <a:cxn ang="0">
                    <a:pos x="52" y="68"/>
                  </a:cxn>
                  <a:cxn ang="0">
                    <a:pos x="58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2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66"/>
                  </a:cxn>
                  <a:cxn ang="0">
                    <a:pos x="184" y="44"/>
                  </a:cxn>
                  <a:cxn ang="0">
                    <a:pos x="174" y="26"/>
                  </a:cxn>
                  <a:cxn ang="0">
                    <a:pos x="162" y="14"/>
                  </a:cxn>
                  <a:cxn ang="0">
                    <a:pos x="146" y="6"/>
                  </a:cxn>
                  <a:cxn ang="0">
                    <a:pos x="130" y="2"/>
                  </a:cxn>
                  <a:cxn ang="0">
                    <a:pos x="114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8" y="32"/>
                  </a:cxn>
                  <a:cxn ang="0">
                    <a:pos x="46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164"/>
                  </a:cxn>
                </a:cxnLst>
                <a:rect l="0" t="0" r="r" b="b"/>
                <a:pathLst>
                  <a:path w="188" h="164">
                    <a:moveTo>
                      <a:pt x="0" y="164"/>
                    </a:moveTo>
                    <a:lnTo>
                      <a:pt x="48" y="164"/>
                    </a:lnTo>
                    <a:lnTo>
                      <a:pt x="48" y="88"/>
                    </a:lnTo>
                    <a:lnTo>
                      <a:pt x="52" y="68"/>
                    </a:lnTo>
                    <a:lnTo>
                      <a:pt x="58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2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66"/>
                    </a:lnTo>
                    <a:lnTo>
                      <a:pt x="184" y="44"/>
                    </a:lnTo>
                    <a:lnTo>
                      <a:pt x="174" y="26"/>
                    </a:lnTo>
                    <a:lnTo>
                      <a:pt x="162" y="14"/>
                    </a:lnTo>
                    <a:lnTo>
                      <a:pt x="146" y="6"/>
                    </a:lnTo>
                    <a:lnTo>
                      <a:pt x="130" y="2"/>
                    </a:lnTo>
                    <a:lnTo>
                      <a:pt x="114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1" name="Freeform 19"/>
              <p:cNvSpPr>
                <a:spLocks noEditPoints="1"/>
              </p:cNvSpPr>
              <p:nvPr/>
            </p:nvSpPr>
            <p:spPr bwMode="auto">
              <a:xfrm>
                <a:off x="4978" y="4183"/>
                <a:ext cx="11" cy="44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2" y="228"/>
                  </a:cxn>
                  <a:cxn ang="0">
                    <a:pos x="50" y="228"/>
                  </a:cxn>
                  <a:cxn ang="0">
                    <a:pos x="50" y="70"/>
                  </a:cxn>
                  <a:cxn ang="0">
                    <a:pos x="2" y="70"/>
                  </a:cxn>
                  <a:cxn ang="0">
                    <a:pos x="0" y="38"/>
                  </a:cxn>
                  <a:cxn ang="0">
                    <a:pos x="52" y="38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52" h="228">
                    <a:moveTo>
                      <a:pt x="2" y="70"/>
                    </a:moveTo>
                    <a:lnTo>
                      <a:pt x="2" y="228"/>
                    </a:lnTo>
                    <a:lnTo>
                      <a:pt x="50" y="228"/>
                    </a:lnTo>
                    <a:lnTo>
                      <a:pt x="50" y="70"/>
                    </a:lnTo>
                    <a:lnTo>
                      <a:pt x="2" y="70"/>
                    </a:lnTo>
                    <a:close/>
                    <a:moveTo>
                      <a:pt x="0" y="38"/>
                    </a:move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>
                <a:off x="4993" y="4197"/>
                <a:ext cx="34" cy="31"/>
              </a:xfrm>
              <a:custGeom>
                <a:avLst/>
                <a:gdLst/>
                <a:ahLst/>
                <a:cxnLst>
                  <a:cxn ang="0">
                    <a:pos x="186" y="62"/>
                  </a:cxn>
                  <a:cxn ang="0">
                    <a:pos x="182" y="42"/>
                  </a:cxn>
                  <a:cxn ang="0">
                    <a:pos x="170" y="26"/>
                  </a:cxn>
                  <a:cxn ang="0">
                    <a:pos x="154" y="12"/>
                  </a:cxn>
                  <a:cxn ang="0">
                    <a:pos x="128" y="2"/>
                  </a:cxn>
                  <a:cxn ang="0">
                    <a:pos x="96" y="0"/>
                  </a:cxn>
                  <a:cxn ang="0">
                    <a:pos x="64" y="4"/>
                  </a:cxn>
                  <a:cxn ang="0">
                    <a:pos x="38" y="14"/>
                  </a:cxn>
                  <a:cxn ang="0">
                    <a:pos x="18" y="32"/>
                  </a:cxn>
                  <a:cxn ang="0">
                    <a:pos x="4" y="54"/>
                  </a:cxn>
                  <a:cxn ang="0">
                    <a:pos x="0" y="86"/>
                  </a:cxn>
                  <a:cxn ang="0">
                    <a:pos x="4" y="116"/>
                  </a:cxn>
                  <a:cxn ang="0">
                    <a:pos x="16" y="140"/>
                  </a:cxn>
                  <a:cxn ang="0">
                    <a:pos x="36" y="156"/>
                  </a:cxn>
                  <a:cxn ang="0">
                    <a:pos x="64" y="168"/>
                  </a:cxn>
                  <a:cxn ang="0">
                    <a:pos x="96" y="170"/>
                  </a:cxn>
                  <a:cxn ang="0">
                    <a:pos x="124" y="168"/>
                  </a:cxn>
                  <a:cxn ang="0">
                    <a:pos x="148" y="162"/>
                  </a:cxn>
                  <a:cxn ang="0">
                    <a:pos x="168" y="150"/>
                  </a:cxn>
                  <a:cxn ang="0">
                    <a:pos x="182" y="132"/>
                  </a:cxn>
                  <a:cxn ang="0">
                    <a:pos x="186" y="110"/>
                  </a:cxn>
                  <a:cxn ang="0">
                    <a:pos x="136" y="110"/>
                  </a:cxn>
                  <a:cxn ang="0">
                    <a:pos x="132" y="124"/>
                  </a:cxn>
                  <a:cxn ang="0">
                    <a:pos x="124" y="134"/>
                  </a:cxn>
                  <a:cxn ang="0">
                    <a:pos x="112" y="140"/>
                  </a:cxn>
                  <a:cxn ang="0">
                    <a:pos x="96" y="142"/>
                  </a:cxn>
                  <a:cxn ang="0">
                    <a:pos x="78" y="140"/>
                  </a:cxn>
                  <a:cxn ang="0">
                    <a:pos x="66" y="132"/>
                  </a:cxn>
                  <a:cxn ang="0">
                    <a:pos x="56" y="120"/>
                  </a:cxn>
                  <a:cxn ang="0">
                    <a:pos x="52" y="104"/>
                  </a:cxn>
                  <a:cxn ang="0">
                    <a:pos x="50" y="86"/>
                  </a:cxn>
                  <a:cxn ang="0">
                    <a:pos x="52" y="64"/>
                  </a:cxn>
                  <a:cxn ang="0">
                    <a:pos x="60" y="48"/>
                  </a:cxn>
                  <a:cxn ang="0">
                    <a:pos x="70" y="38"/>
                  </a:cxn>
                  <a:cxn ang="0">
                    <a:pos x="82" y="30"/>
                  </a:cxn>
                  <a:cxn ang="0">
                    <a:pos x="96" y="28"/>
                  </a:cxn>
                  <a:cxn ang="0">
                    <a:pos x="116" y="32"/>
                  </a:cxn>
                  <a:cxn ang="0">
                    <a:pos x="130" y="44"/>
                  </a:cxn>
                  <a:cxn ang="0">
                    <a:pos x="136" y="62"/>
                  </a:cxn>
                  <a:cxn ang="0">
                    <a:pos x="186" y="62"/>
                  </a:cxn>
                </a:cxnLst>
                <a:rect l="0" t="0" r="r" b="b"/>
                <a:pathLst>
                  <a:path w="186" h="170">
                    <a:moveTo>
                      <a:pt x="186" y="62"/>
                    </a:moveTo>
                    <a:lnTo>
                      <a:pt x="182" y="42"/>
                    </a:lnTo>
                    <a:lnTo>
                      <a:pt x="170" y="26"/>
                    </a:lnTo>
                    <a:lnTo>
                      <a:pt x="154" y="12"/>
                    </a:lnTo>
                    <a:lnTo>
                      <a:pt x="128" y="2"/>
                    </a:lnTo>
                    <a:lnTo>
                      <a:pt x="96" y="0"/>
                    </a:lnTo>
                    <a:lnTo>
                      <a:pt x="64" y="4"/>
                    </a:lnTo>
                    <a:lnTo>
                      <a:pt x="38" y="14"/>
                    </a:lnTo>
                    <a:lnTo>
                      <a:pt x="18" y="32"/>
                    </a:lnTo>
                    <a:lnTo>
                      <a:pt x="4" y="54"/>
                    </a:lnTo>
                    <a:lnTo>
                      <a:pt x="0" y="86"/>
                    </a:lnTo>
                    <a:lnTo>
                      <a:pt x="4" y="116"/>
                    </a:lnTo>
                    <a:lnTo>
                      <a:pt x="16" y="140"/>
                    </a:lnTo>
                    <a:lnTo>
                      <a:pt x="36" y="156"/>
                    </a:lnTo>
                    <a:lnTo>
                      <a:pt x="64" y="168"/>
                    </a:lnTo>
                    <a:lnTo>
                      <a:pt x="96" y="170"/>
                    </a:lnTo>
                    <a:lnTo>
                      <a:pt x="124" y="168"/>
                    </a:lnTo>
                    <a:lnTo>
                      <a:pt x="148" y="162"/>
                    </a:lnTo>
                    <a:lnTo>
                      <a:pt x="168" y="150"/>
                    </a:lnTo>
                    <a:lnTo>
                      <a:pt x="182" y="132"/>
                    </a:lnTo>
                    <a:lnTo>
                      <a:pt x="186" y="110"/>
                    </a:lnTo>
                    <a:lnTo>
                      <a:pt x="136" y="110"/>
                    </a:lnTo>
                    <a:lnTo>
                      <a:pt x="132" y="124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96" y="142"/>
                    </a:lnTo>
                    <a:lnTo>
                      <a:pt x="78" y="140"/>
                    </a:lnTo>
                    <a:lnTo>
                      <a:pt x="66" y="132"/>
                    </a:lnTo>
                    <a:lnTo>
                      <a:pt x="56" y="120"/>
                    </a:lnTo>
                    <a:lnTo>
                      <a:pt x="52" y="104"/>
                    </a:lnTo>
                    <a:lnTo>
                      <a:pt x="50" y="86"/>
                    </a:lnTo>
                    <a:lnTo>
                      <a:pt x="52" y="64"/>
                    </a:lnTo>
                    <a:lnTo>
                      <a:pt x="60" y="48"/>
                    </a:lnTo>
                    <a:lnTo>
                      <a:pt x="70" y="38"/>
                    </a:lnTo>
                    <a:lnTo>
                      <a:pt x="82" y="30"/>
                    </a:lnTo>
                    <a:lnTo>
                      <a:pt x="96" y="28"/>
                    </a:lnTo>
                    <a:lnTo>
                      <a:pt x="116" y="32"/>
                    </a:lnTo>
                    <a:lnTo>
                      <a:pt x="130" y="44"/>
                    </a:lnTo>
                    <a:lnTo>
                      <a:pt x="136" y="62"/>
                    </a:lnTo>
                    <a:lnTo>
                      <a:pt x="186" y="6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3" name="Freeform 21"/>
              <p:cNvSpPr>
                <a:spLocks noEditPoints="1"/>
              </p:cNvSpPr>
              <p:nvPr/>
            </p:nvSpPr>
            <p:spPr bwMode="auto">
              <a:xfrm>
                <a:off x="5034" y="4197"/>
                <a:ext cx="34" cy="31"/>
              </a:xfrm>
              <a:custGeom>
                <a:avLst/>
                <a:gdLst/>
                <a:ahLst/>
                <a:cxnLst>
                  <a:cxn ang="0">
                    <a:pos x="194" y="68"/>
                  </a:cxn>
                  <a:cxn ang="0">
                    <a:pos x="190" y="44"/>
                  </a:cxn>
                  <a:cxn ang="0">
                    <a:pos x="180" y="26"/>
                  </a:cxn>
                  <a:cxn ang="0">
                    <a:pos x="166" y="14"/>
                  </a:cxn>
                  <a:cxn ang="0">
                    <a:pos x="146" y="6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82" y="0"/>
                  </a:cxn>
                  <a:cxn ang="0">
                    <a:pos x="62" y="4"/>
                  </a:cxn>
                  <a:cxn ang="0">
                    <a:pos x="44" y="10"/>
                  </a:cxn>
                  <a:cxn ang="0">
                    <a:pos x="30" y="20"/>
                  </a:cxn>
                  <a:cxn ang="0">
                    <a:pos x="18" y="32"/>
                  </a:cxn>
                  <a:cxn ang="0">
                    <a:pos x="14" y="50"/>
                  </a:cxn>
                  <a:cxn ang="0">
                    <a:pos x="64" y="50"/>
                  </a:cxn>
                  <a:cxn ang="0">
                    <a:pos x="70" y="40"/>
                  </a:cxn>
                  <a:cxn ang="0">
                    <a:pos x="82" y="32"/>
                  </a:cxn>
                  <a:cxn ang="0">
                    <a:pos x="102" y="28"/>
                  </a:cxn>
                  <a:cxn ang="0">
                    <a:pos x="120" y="30"/>
                  </a:cxn>
                  <a:cxn ang="0">
                    <a:pos x="134" y="36"/>
                  </a:cxn>
                  <a:cxn ang="0">
                    <a:pos x="142" y="46"/>
                  </a:cxn>
                  <a:cxn ang="0">
                    <a:pos x="146" y="64"/>
                  </a:cxn>
                  <a:cxn ang="0">
                    <a:pos x="108" y="64"/>
                  </a:cxn>
                  <a:cxn ang="0">
                    <a:pos x="78" y="64"/>
                  </a:cxn>
                  <a:cxn ang="0">
                    <a:pos x="52" y="68"/>
                  </a:cxn>
                  <a:cxn ang="0">
                    <a:pos x="30" y="74"/>
                  </a:cxn>
                  <a:cxn ang="0">
                    <a:pos x="14" y="84"/>
                  </a:cxn>
                  <a:cxn ang="0">
                    <a:pos x="4" y="100"/>
                  </a:cxn>
                  <a:cxn ang="0">
                    <a:pos x="0" y="122"/>
                  </a:cxn>
                  <a:cxn ang="0">
                    <a:pos x="2" y="136"/>
                  </a:cxn>
                  <a:cxn ang="0">
                    <a:pos x="10" y="150"/>
                  </a:cxn>
                  <a:cxn ang="0">
                    <a:pos x="24" y="160"/>
                  </a:cxn>
                  <a:cxn ang="0">
                    <a:pos x="46" y="168"/>
                  </a:cxn>
                  <a:cxn ang="0">
                    <a:pos x="74" y="170"/>
                  </a:cxn>
                  <a:cxn ang="0">
                    <a:pos x="104" y="168"/>
                  </a:cxn>
                  <a:cxn ang="0">
                    <a:pos x="128" y="158"/>
                  </a:cxn>
                  <a:cxn ang="0">
                    <a:pos x="150" y="142"/>
                  </a:cxn>
                  <a:cxn ang="0">
                    <a:pos x="150" y="154"/>
                  </a:cxn>
                  <a:cxn ang="0">
                    <a:pos x="152" y="164"/>
                  </a:cxn>
                  <a:cxn ang="0">
                    <a:pos x="196" y="164"/>
                  </a:cxn>
                  <a:cxn ang="0">
                    <a:pos x="194" y="150"/>
                  </a:cxn>
                  <a:cxn ang="0">
                    <a:pos x="194" y="134"/>
                  </a:cxn>
                  <a:cxn ang="0">
                    <a:pos x="194" y="68"/>
                  </a:cxn>
                  <a:cxn ang="0">
                    <a:pos x="146" y="92"/>
                  </a:cxn>
                  <a:cxn ang="0">
                    <a:pos x="142" y="112"/>
                  </a:cxn>
                  <a:cxn ang="0">
                    <a:pos x="132" y="126"/>
                  </a:cxn>
                  <a:cxn ang="0">
                    <a:pos x="118" y="136"/>
                  </a:cxn>
                  <a:cxn ang="0">
                    <a:pos x="102" y="142"/>
                  </a:cxn>
                  <a:cxn ang="0">
                    <a:pos x="86" y="144"/>
                  </a:cxn>
                  <a:cxn ang="0">
                    <a:pos x="68" y="142"/>
                  </a:cxn>
                  <a:cxn ang="0">
                    <a:pos x="58" y="136"/>
                  </a:cxn>
                  <a:cxn ang="0">
                    <a:pos x="52" y="128"/>
                  </a:cxn>
                  <a:cxn ang="0">
                    <a:pos x="50" y="118"/>
                  </a:cxn>
                  <a:cxn ang="0">
                    <a:pos x="54" y="106"/>
                  </a:cxn>
                  <a:cxn ang="0">
                    <a:pos x="64" y="98"/>
                  </a:cxn>
                  <a:cxn ang="0">
                    <a:pos x="82" y="94"/>
                  </a:cxn>
                  <a:cxn ang="0">
                    <a:pos x="106" y="92"/>
                  </a:cxn>
                  <a:cxn ang="0">
                    <a:pos x="146" y="92"/>
                  </a:cxn>
                </a:cxnLst>
                <a:rect l="0" t="0" r="r" b="b"/>
                <a:pathLst>
                  <a:path w="196" h="170">
                    <a:moveTo>
                      <a:pt x="194" y="68"/>
                    </a:moveTo>
                    <a:lnTo>
                      <a:pt x="190" y="44"/>
                    </a:lnTo>
                    <a:lnTo>
                      <a:pt x="180" y="26"/>
                    </a:lnTo>
                    <a:lnTo>
                      <a:pt x="166" y="14"/>
                    </a:lnTo>
                    <a:lnTo>
                      <a:pt x="146" y="6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82" y="0"/>
                    </a:lnTo>
                    <a:lnTo>
                      <a:pt x="62" y="4"/>
                    </a:lnTo>
                    <a:lnTo>
                      <a:pt x="44" y="10"/>
                    </a:lnTo>
                    <a:lnTo>
                      <a:pt x="30" y="20"/>
                    </a:lnTo>
                    <a:lnTo>
                      <a:pt x="18" y="32"/>
                    </a:lnTo>
                    <a:lnTo>
                      <a:pt x="14" y="50"/>
                    </a:lnTo>
                    <a:lnTo>
                      <a:pt x="64" y="50"/>
                    </a:lnTo>
                    <a:lnTo>
                      <a:pt x="70" y="40"/>
                    </a:lnTo>
                    <a:lnTo>
                      <a:pt x="82" y="32"/>
                    </a:lnTo>
                    <a:lnTo>
                      <a:pt x="102" y="28"/>
                    </a:lnTo>
                    <a:lnTo>
                      <a:pt x="120" y="30"/>
                    </a:lnTo>
                    <a:lnTo>
                      <a:pt x="134" y="36"/>
                    </a:lnTo>
                    <a:lnTo>
                      <a:pt x="142" y="46"/>
                    </a:lnTo>
                    <a:lnTo>
                      <a:pt x="146" y="64"/>
                    </a:lnTo>
                    <a:lnTo>
                      <a:pt x="108" y="64"/>
                    </a:lnTo>
                    <a:lnTo>
                      <a:pt x="78" y="64"/>
                    </a:lnTo>
                    <a:lnTo>
                      <a:pt x="52" y="68"/>
                    </a:lnTo>
                    <a:lnTo>
                      <a:pt x="30" y="74"/>
                    </a:lnTo>
                    <a:lnTo>
                      <a:pt x="14" y="84"/>
                    </a:lnTo>
                    <a:lnTo>
                      <a:pt x="4" y="100"/>
                    </a:lnTo>
                    <a:lnTo>
                      <a:pt x="0" y="122"/>
                    </a:lnTo>
                    <a:lnTo>
                      <a:pt x="2" y="136"/>
                    </a:lnTo>
                    <a:lnTo>
                      <a:pt x="10" y="150"/>
                    </a:lnTo>
                    <a:lnTo>
                      <a:pt x="24" y="160"/>
                    </a:lnTo>
                    <a:lnTo>
                      <a:pt x="46" y="168"/>
                    </a:lnTo>
                    <a:lnTo>
                      <a:pt x="74" y="170"/>
                    </a:lnTo>
                    <a:lnTo>
                      <a:pt x="104" y="168"/>
                    </a:lnTo>
                    <a:lnTo>
                      <a:pt x="128" y="158"/>
                    </a:lnTo>
                    <a:lnTo>
                      <a:pt x="150" y="142"/>
                    </a:lnTo>
                    <a:lnTo>
                      <a:pt x="150" y="154"/>
                    </a:lnTo>
                    <a:lnTo>
                      <a:pt x="152" y="164"/>
                    </a:lnTo>
                    <a:lnTo>
                      <a:pt x="196" y="164"/>
                    </a:lnTo>
                    <a:lnTo>
                      <a:pt x="194" y="150"/>
                    </a:lnTo>
                    <a:lnTo>
                      <a:pt x="194" y="134"/>
                    </a:lnTo>
                    <a:lnTo>
                      <a:pt x="194" y="68"/>
                    </a:lnTo>
                    <a:close/>
                    <a:moveTo>
                      <a:pt x="146" y="92"/>
                    </a:moveTo>
                    <a:lnTo>
                      <a:pt x="142" y="112"/>
                    </a:lnTo>
                    <a:lnTo>
                      <a:pt x="132" y="126"/>
                    </a:lnTo>
                    <a:lnTo>
                      <a:pt x="118" y="136"/>
                    </a:lnTo>
                    <a:lnTo>
                      <a:pt x="102" y="142"/>
                    </a:lnTo>
                    <a:lnTo>
                      <a:pt x="86" y="144"/>
                    </a:lnTo>
                    <a:lnTo>
                      <a:pt x="68" y="142"/>
                    </a:lnTo>
                    <a:lnTo>
                      <a:pt x="58" y="136"/>
                    </a:lnTo>
                    <a:lnTo>
                      <a:pt x="52" y="128"/>
                    </a:lnTo>
                    <a:lnTo>
                      <a:pt x="50" y="118"/>
                    </a:lnTo>
                    <a:lnTo>
                      <a:pt x="54" y="106"/>
                    </a:lnTo>
                    <a:lnTo>
                      <a:pt x="64" y="98"/>
                    </a:lnTo>
                    <a:lnTo>
                      <a:pt x="82" y="94"/>
                    </a:lnTo>
                    <a:lnTo>
                      <a:pt x="106" y="92"/>
                    </a:lnTo>
                    <a:lnTo>
                      <a:pt x="146" y="9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4" name="Freeform 22"/>
              <p:cNvSpPr>
                <a:spLocks/>
              </p:cNvSpPr>
              <p:nvPr/>
            </p:nvSpPr>
            <p:spPr bwMode="auto">
              <a:xfrm>
                <a:off x="5075" y="4198"/>
                <a:ext cx="34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0"/>
                  </a:cxn>
                  <a:cxn ang="0">
                    <a:pos x="110" y="30"/>
                  </a:cxn>
                  <a:cxn ang="0">
                    <a:pos x="110" y="30"/>
                  </a:cxn>
                  <a:cxn ang="0">
                    <a:pos x="0" y="120"/>
                  </a:cxn>
                  <a:cxn ang="0">
                    <a:pos x="0" y="158"/>
                  </a:cxn>
                  <a:cxn ang="0">
                    <a:pos x="180" y="158"/>
                  </a:cxn>
                  <a:cxn ang="0">
                    <a:pos x="180" y="126"/>
                  </a:cxn>
                  <a:cxn ang="0">
                    <a:pos x="62" y="126"/>
                  </a:cxn>
                  <a:cxn ang="0">
                    <a:pos x="62" y="126"/>
                  </a:cxn>
                  <a:cxn ang="0">
                    <a:pos x="172" y="40"/>
                  </a:cxn>
                  <a:cxn ang="0">
                    <a:pos x="172" y="0"/>
                  </a:cxn>
                  <a:cxn ang="0">
                    <a:pos x="6" y="0"/>
                  </a:cxn>
                </a:cxnLst>
                <a:rect l="0" t="0" r="r" b="b"/>
                <a:pathLst>
                  <a:path w="180" h="158">
                    <a:moveTo>
                      <a:pt x="6" y="0"/>
                    </a:moveTo>
                    <a:lnTo>
                      <a:pt x="6" y="30"/>
                    </a:lnTo>
                    <a:lnTo>
                      <a:pt x="110" y="30"/>
                    </a:lnTo>
                    <a:lnTo>
                      <a:pt x="110" y="30"/>
                    </a:lnTo>
                    <a:lnTo>
                      <a:pt x="0" y="120"/>
                    </a:lnTo>
                    <a:lnTo>
                      <a:pt x="0" y="158"/>
                    </a:lnTo>
                    <a:lnTo>
                      <a:pt x="180" y="158"/>
                    </a:lnTo>
                    <a:lnTo>
                      <a:pt x="180" y="126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172" y="40"/>
                    </a:lnTo>
                    <a:lnTo>
                      <a:pt x="17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5" name="Freeform 23"/>
              <p:cNvSpPr>
                <a:spLocks noEditPoints="1"/>
              </p:cNvSpPr>
              <p:nvPr/>
            </p:nvSpPr>
            <p:spPr bwMode="auto">
              <a:xfrm>
                <a:off x="5113" y="4183"/>
                <a:ext cx="11" cy="44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2" y="228"/>
                  </a:cxn>
                  <a:cxn ang="0">
                    <a:pos x="50" y="228"/>
                  </a:cxn>
                  <a:cxn ang="0">
                    <a:pos x="50" y="70"/>
                  </a:cxn>
                  <a:cxn ang="0">
                    <a:pos x="2" y="70"/>
                  </a:cxn>
                  <a:cxn ang="0">
                    <a:pos x="0" y="38"/>
                  </a:cxn>
                  <a:cxn ang="0">
                    <a:pos x="52" y="38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52" h="228">
                    <a:moveTo>
                      <a:pt x="2" y="70"/>
                    </a:moveTo>
                    <a:lnTo>
                      <a:pt x="2" y="228"/>
                    </a:lnTo>
                    <a:lnTo>
                      <a:pt x="50" y="228"/>
                    </a:lnTo>
                    <a:lnTo>
                      <a:pt x="50" y="70"/>
                    </a:lnTo>
                    <a:lnTo>
                      <a:pt x="2" y="70"/>
                    </a:lnTo>
                    <a:close/>
                    <a:moveTo>
                      <a:pt x="0" y="38"/>
                    </a:move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6" name="Freeform 24"/>
              <p:cNvSpPr>
                <a:spLocks noEditPoints="1"/>
              </p:cNvSpPr>
              <p:nvPr/>
            </p:nvSpPr>
            <p:spPr bwMode="auto">
              <a:xfrm>
                <a:off x="5129" y="4197"/>
                <a:ext cx="37" cy="31"/>
              </a:xfrm>
              <a:custGeom>
                <a:avLst/>
                <a:gdLst/>
                <a:ahLst/>
                <a:cxnLst>
                  <a:cxn ang="0">
                    <a:pos x="104" y="30"/>
                  </a:cxn>
                  <a:cxn ang="0">
                    <a:pos x="124" y="32"/>
                  </a:cxn>
                  <a:cxn ang="0">
                    <a:pos x="138" y="40"/>
                  </a:cxn>
                  <a:cxn ang="0">
                    <a:pos x="150" y="52"/>
                  </a:cxn>
                  <a:cxn ang="0">
                    <a:pos x="156" y="68"/>
                  </a:cxn>
                  <a:cxn ang="0">
                    <a:pos x="158" y="86"/>
                  </a:cxn>
                  <a:cxn ang="0">
                    <a:pos x="156" y="102"/>
                  </a:cxn>
                  <a:cxn ang="0">
                    <a:pos x="150" y="118"/>
                  </a:cxn>
                  <a:cxn ang="0">
                    <a:pos x="138" y="130"/>
                  </a:cxn>
                  <a:cxn ang="0">
                    <a:pos x="124" y="138"/>
                  </a:cxn>
                  <a:cxn ang="0">
                    <a:pos x="104" y="140"/>
                  </a:cxn>
                  <a:cxn ang="0">
                    <a:pos x="84" y="138"/>
                  </a:cxn>
                  <a:cxn ang="0">
                    <a:pos x="70" y="130"/>
                  </a:cxn>
                  <a:cxn ang="0">
                    <a:pos x="60" y="118"/>
                  </a:cxn>
                  <a:cxn ang="0">
                    <a:pos x="52" y="102"/>
                  </a:cxn>
                  <a:cxn ang="0">
                    <a:pos x="50" y="86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2"/>
                  </a:cxn>
                  <a:cxn ang="0">
                    <a:pos x="104" y="30"/>
                  </a:cxn>
                  <a:cxn ang="0">
                    <a:pos x="104" y="0"/>
                  </a:cxn>
                  <a:cxn ang="0">
                    <a:pos x="74" y="2"/>
                  </a:cxn>
                  <a:cxn ang="0">
                    <a:pos x="48" y="10"/>
                  </a:cxn>
                  <a:cxn ang="0">
                    <a:pos x="30" y="20"/>
                  </a:cxn>
                  <a:cxn ang="0">
                    <a:pos x="16" y="34"/>
                  </a:cxn>
                  <a:cxn ang="0">
                    <a:pos x="8" y="50"/>
                  </a:cxn>
                  <a:cxn ang="0">
                    <a:pos x="2" y="66"/>
                  </a:cxn>
                  <a:cxn ang="0">
                    <a:pos x="0" y="86"/>
                  </a:cxn>
                  <a:cxn ang="0">
                    <a:pos x="2" y="104"/>
                  </a:cxn>
                  <a:cxn ang="0">
                    <a:pos x="8" y="122"/>
                  </a:cxn>
                  <a:cxn ang="0">
                    <a:pos x="16" y="138"/>
                  </a:cxn>
                  <a:cxn ang="0">
                    <a:pos x="30" y="150"/>
                  </a:cxn>
                  <a:cxn ang="0">
                    <a:pos x="48" y="162"/>
                  </a:cxn>
                  <a:cxn ang="0">
                    <a:pos x="74" y="168"/>
                  </a:cxn>
                  <a:cxn ang="0">
                    <a:pos x="104" y="170"/>
                  </a:cxn>
                  <a:cxn ang="0">
                    <a:pos x="136" y="168"/>
                  </a:cxn>
                  <a:cxn ang="0">
                    <a:pos x="160" y="162"/>
                  </a:cxn>
                  <a:cxn ang="0">
                    <a:pos x="178" y="150"/>
                  </a:cxn>
                  <a:cxn ang="0">
                    <a:pos x="192" y="138"/>
                  </a:cxn>
                  <a:cxn ang="0">
                    <a:pos x="202" y="122"/>
                  </a:cxn>
                  <a:cxn ang="0">
                    <a:pos x="206" y="104"/>
                  </a:cxn>
                  <a:cxn ang="0">
                    <a:pos x="208" y="86"/>
                  </a:cxn>
                  <a:cxn ang="0">
                    <a:pos x="206" y="66"/>
                  </a:cxn>
                  <a:cxn ang="0">
                    <a:pos x="202" y="50"/>
                  </a:cxn>
                  <a:cxn ang="0">
                    <a:pos x="192" y="34"/>
                  </a:cxn>
                  <a:cxn ang="0">
                    <a:pos x="178" y="20"/>
                  </a:cxn>
                  <a:cxn ang="0">
                    <a:pos x="160" y="10"/>
                  </a:cxn>
                  <a:cxn ang="0">
                    <a:pos x="136" y="2"/>
                  </a:cxn>
                  <a:cxn ang="0">
                    <a:pos x="104" y="0"/>
                  </a:cxn>
                </a:cxnLst>
                <a:rect l="0" t="0" r="r" b="b"/>
                <a:pathLst>
                  <a:path w="208" h="170">
                    <a:moveTo>
                      <a:pt x="104" y="30"/>
                    </a:moveTo>
                    <a:lnTo>
                      <a:pt x="124" y="32"/>
                    </a:lnTo>
                    <a:lnTo>
                      <a:pt x="138" y="40"/>
                    </a:lnTo>
                    <a:lnTo>
                      <a:pt x="150" y="52"/>
                    </a:lnTo>
                    <a:lnTo>
                      <a:pt x="156" y="68"/>
                    </a:lnTo>
                    <a:lnTo>
                      <a:pt x="158" y="86"/>
                    </a:lnTo>
                    <a:lnTo>
                      <a:pt x="156" y="102"/>
                    </a:lnTo>
                    <a:lnTo>
                      <a:pt x="150" y="118"/>
                    </a:lnTo>
                    <a:lnTo>
                      <a:pt x="138" y="130"/>
                    </a:lnTo>
                    <a:lnTo>
                      <a:pt x="124" y="138"/>
                    </a:lnTo>
                    <a:lnTo>
                      <a:pt x="104" y="140"/>
                    </a:lnTo>
                    <a:lnTo>
                      <a:pt x="84" y="138"/>
                    </a:lnTo>
                    <a:lnTo>
                      <a:pt x="70" y="130"/>
                    </a:lnTo>
                    <a:lnTo>
                      <a:pt x="60" y="118"/>
                    </a:lnTo>
                    <a:lnTo>
                      <a:pt x="52" y="102"/>
                    </a:lnTo>
                    <a:lnTo>
                      <a:pt x="50" y="86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2"/>
                    </a:lnTo>
                    <a:lnTo>
                      <a:pt x="104" y="30"/>
                    </a:lnTo>
                    <a:close/>
                    <a:moveTo>
                      <a:pt x="104" y="0"/>
                    </a:moveTo>
                    <a:lnTo>
                      <a:pt x="74" y="2"/>
                    </a:lnTo>
                    <a:lnTo>
                      <a:pt x="48" y="10"/>
                    </a:lnTo>
                    <a:lnTo>
                      <a:pt x="30" y="20"/>
                    </a:lnTo>
                    <a:lnTo>
                      <a:pt x="16" y="34"/>
                    </a:lnTo>
                    <a:lnTo>
                      <a:pt x="8" y="50"/>
                    </a:lnTo>
                    <a:lnTo>
                      <a:pt x="2" y="66"/>
                    </a:lnTo>
                    <a:lnTo>
                      <a:pt x="0" y="86"/>
                    </a:lnTo>
                    <a:lnTo>
                      <a:pt x="2" y="104"/>
                    </a:lnTo>
                    <a:lnTo>
                      <a:pt x="8" y="122"/>
                    </a:lnTo>
                    <a:lnTo>
                      <a:pt x="16" y="138"/>
                    </a:lnTo>
                    <a:lnTo>
                      <a:pt x="30" y="150"/>
                    </a:lnTo>
                    <a:lnTo>
                      <a:pt x="48" y="162"/>
                    </a:lnTo>
                    <a:lnTo>
                      <a:pt x="74" y="168"/>
                    </a:lnTo>
                    <a:lnTo>
                      <a:pt x="104" y="170"/>
                    </a:lnTo>
                    <a:lnTo>
                      <a:pt x="136" y="168"/>
                    </a:lnTo>
                    <a:lnTo>
                      <a:pt x="160" y="162"/>
                    </a:lnTo>
                    <a:lnTo>
                      <a:pt x="178" y="150"/>
                    </a:lnTo>
                    <a:lnTo>
                      <a:pt x="192" y="138"/>
                    </a:lnTo>
                    <a:lnTo>
                      <a:pt x="202" y="122"/>
                    </a:lnTo>
                    <a:lnTo>
                      <a:pt x="206" y="104"/>
                    </a:lnTo>
                    <a:lnTo>
                      <a:pt x="208" y="86"/>
                    </a:lnTo>
                    <a:lnTo>
                      <a:pt x="206" y="66"/>
                    </a:lnTo>
                    <a:lnTo>
                      <a:pt x="202" y="50"/>
                    </a:lnTo>
                    <a:lnTo>
                      <a:pt x="192" y="34"/>
                    </a:lnTo>
                    <a:lnTo>
                      <a:pt x="178" y="20"/>
                    </a:lnTo>
                    <a:lnTo>
                      <a:pt x="160" y="10"/>
                    </a:lnTo>
                    <a:lnTo>
                      <a:pt x="136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5173" y="4197"/>
                <a:ext cx="34" cy="30"/>
              </a:xfrm>
              <a:custGeom>
                <a:avLst/>
                <a:gdLst/>
                <a:ahLst/>
                <a:cxnLst>
                  <a:cxn ang="0">
                    <a:pos x="2" y="164"/>
                  </a:cxn>
                  <a:cxn ang="0">
                    <a:pos x="50" y="164"/>
                  </a:cxn>
                  <a:cxn ang="0">
                    <a:pos x="50" y="88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4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66"/>
                  </a:cxn>
                  <a:cxn ang="0">
                    <a:pos x="184" y="44"/>
                  </a:cxn>
                  <a:cxn ang="0">
                    <a:pos x="176" y="26"/>
                  </a:cxn>
                  <a:cxn ang="0">
                    <a:pos x="162" y="14"/>
                  </a:cxn>
                  <a:cxn ang="0">
                    <a:pos x="146" y="6"/>
                  </a:cxn>
                  <a:cxn ang="0">
                    <a:pos x="130" y="2"/>
                  </a:cxn>
                  <a:cxn ang="0">
                    <a:pos x="116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8" y="32"/>
                  </a:cxn>
                  <a:cxn ang="0">
                    <a:pos x="48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2" y="44"/>
                  </a:cxn>
                  <a:cxn ang="0">
                    <a:pos x="2" y="164"/>
                  </a:cxn>
                </a:cxnLst>
                <a:rect l="0" t="0" r="r" b="b"/>
                <a:pathLst>
                  <a:path w="188" h="164">
                    <a:moveTo>
                      <a:pt x="2" y="164"/>
                    </a:moveTo>
                    <a:lnTo>
                      <a:pt x="50" y="164"/>
                    </a:lnTo>
                    <a:lnTo>
                      <a:pt x="50" y="88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4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66"/>
                    </a:lnTo>
                    <a:lnTo>
                      <a:pt x="184" y="44"/>
                    </a:lnTo>
                    <a:lnTo>
                      <a:pt x="176" y="26"/>
                    </a:lnTo>
                    <a:lnTo>
                      <a:pt x="162" y="14"/>
                    </a:lnTo>
                    <a:lnTo>
                      <a:pt x="146" y="6"/>
                    </a:lnTo>
                    <a:lnTo>
                      <a:pt x="130" y="2"/>
                    </a:lnTo>
                    <a:lnTo>
                      <a:pt x="116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2" y="44"/>
                    </a:lnTo>
                    <a:lnTo>
                      <a:pt x="2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8" name="Freeform 26"/>
              <p:cNvSpPr>
                <a:spLocks noEditPoints="1"/>
              </p:cNvSpPr>
              <p:nvPr/>
            </p:nvSpPr>
            <p:spPr bwMode="auto">
              <a:xfrm>
                <a:off x="5214" y="4197"/>
                <a:ext cx="37" cy="31"/>
              </a:xfrm>
              <a:custGeom>
                <a:avLst/>
                <a:gdLst/>
                <a:ahLst/>
                <a:cxnLst>
                  <a:cxn ang="0">
                    <a:pos x="202" y="96"/>
                  </a:cxn>
                  <a:cxn ang="0">
                    <a:pos x="202" y="86"/>
                  </a:cxn>
                  <a:cxn ang="0">
                    <a:pos x="198" y="60"/>
                  </a:cxn>
                  <a:cxn ang="0">
                    <a:pos x="190" y="40"/>
                  </a:cxn>
                  <a:cxn ang="0">
                    <a:pos x="178" y="24"/>
                  </a:cxn>
                  <a:cxn ang="0">
                    <a:pos x="162" y="12"/>
                  </a:cxn>
                  <a:cxn ang="0">
                    <a:pos x="144" y="6"/>
                  </a:cxn>
                  <a:cxn ang="0">
                    <a:pos x="124" y="2"/>
                  </a:cxn>
                  <a:cxn ang="0">
                    <a:pos x="104" y="0"/>
                  </a:cxn>
                  <a:cxn ang="0">
                    <a:pos x="72" y="2"/>
                  </a:cxn>
                  <a:cxn ang="0">
                    <a:pos x="48" y="10"/>
                  </a:cxn>
                  <a:cxn ang="0">
                    <a:pos x="30" y="20"/>
                  </a:cxn>
                  <a:cxn ang="0">
                    <a:pos x="16" y="34"/>
                  </a:cxn>
                  <a:cxn ang="0">
                    <a:pos x="6" y="50"/>
                  </a:cxn>
                  <a:cxn ang="0">
                    <a:pos x="2" y="66"/>
                  </a:cxn>
                  <a:cxn ang="0">
                    <a:pos x="0" y="86"/>
                  </a:cxn>
                  <a:cxn ang="0">
                    <a:pos x="2" y="104"/>
                  </a:cxn>
                  <a:cxn ang="0">
                    <a:pos x="6" y="122"/>
                  </a:cxn>
                  <a:cxn ang="0">
                    <a:pos x="16" y="138"/>
                  </a:cxn>
                  <a:cxn ang="0">
                    <a:pos x="30" y="150"/>
                  </a:cxn>
                  <a:cxn ang="0">
                    <a:pos x="48" y="162"/>
                  </a:cxn>
                  <a:cxn ang="0">
                    <a:pos x="72" y="168"/>
                  </a:cxn>
                  <a:cxn ang="0">
                    <a:pos x="104" y="170"/>
                  </a:cxn>
                  <a:cxn ang="0">
                    <a:pos x="122" y="170"/>
                  </a:cxn>
                  <a:cxn ang="0">
                    <a:pos x="142" y="166"/>
                  </a:cxn>
                  <a:cxn ang="0">
                    <a:pos x="160" y="162"/>
                  </a:cxn>
                  <a:cxn ang="0">
                    <a:pos x="178" y="152"/>
                  </a:cxn>
                  <a:cxn ang="0">
                    <a:pos x="190" y="140"/>
                  </a:cxn>
                  <a:cxn ang="0">
                    <a:pos x="196" y="122"/>
                  </a:cxn>
                  <a:cxn ang="0">
                    <a:pos x="146" y="122"/>
                  </a:cxn>
                  <a:cxn ang="0">
                    <a:pos x="140" y="132"/>
                  </a:cxn>
                  <a:cxn ang="0">
                    <a:pos x="128" y="138"/>
                  </a:cxn>
                  <a:cxn ang="0">
                    <a:pos x="116" y="142"/>
                  </a:cxn>
                  <a:cxn ang="0">
                    <a:pos x="106" y="142"/>
                  </a:cxn>
                  <a:cxn ang="0">
                    <a:pos x="88" y="140"/>
                  </a:cxn>
                  <a:cxn ang="0">
                    <a:pos x="74" y="136"/>
                  </a:cxn>
                  <a:cxn ang="0">
                    <a:pos x="62" y="126"/>
                  </a:cxn>
                  <a:cxn ang="0">
                    <a:pos x="54" y="114"/>
                  </a:cxn>
                  <a:cxn ang="0">
                    <a:pos x="50" y="96"/>
                  </a:cxn>
                  <a:cxn ang="0">
                    <a:pos x="202" y="96"/>
                  </a:cxn>
                  <a:cxn ang="0">
                    <a:pos x="50" y="68"/>
                  </a:cxn>
                  <a:cxn ang="0">
                    <a:pos x="56" y="50"/>
                  </a:cxn>
                  <a:cxn ang="0">
                    <a:pos x="68" y="38"/>
                  </a:cxn>
                  <a:cxn ang="0">
                    <a:pos x="84" y="30"/>
                  </a:cxn>
                  <a:cxn ang="0">
                    <a:pos x="100" y="28"/>
                  </a:cxn>
                  <a:cxn ang="0">
                    <a:pos x="120" y="30"/>
                  </a:cxn>
                  <a:cxn ang="0">
                    <a:pos x="134" y="38"/>
                  </a:cxn>
                  <a:cxn ang="0">
                    <a:pos x="146" y="50"/>
                  </a:cxn>
                  <a:cxn ang="0">
                    <a:pos x="152" y="68"/>
                  </a:cxn>
                  <a:cxn ang="0">
                    <a:pos x="50" y="68"/>
                  </a:cxn>
                </a:cxnLst>
                <a:rect l="0" t="0" r="r" b="b"/>
                <a:pathLst>
                  <a:path w="202" h="170">
                    <a:moveTo>
                      <a:pt x="202" y="96"/>
                    </a:moveTo>
                    <a:lnTo>
                      <a:pt x="202" y="86"/>
                    </a:lnTo>
                    <a:lnTo>
                      <a:pt x="198" y="60"/>
                    </a:lnTo>
                    <a:lnTo>
                      <a:pt x="190" y="40"/>
                    </a:lnTo>
                    <a:lnTo>
                      <a:pt x="178" y="24"/>
                    </a:lnTo>
                    <a:lnTo>
                      <a:pt x="162" y="12"/>
                    </a:lnTo>
                    <a:lnTo>
                      <a:pt x="144" y="6"/>
                    </a:lnTo>
                    <a:lnTo>
                      <a:pt x="124" y="2"/>
                    </a:lnTo>
                    <a:lnTo>
                      <a:pt x="104" y="0"/>
                    </a:lnTo>
                    <a:lnTo>
                      <a:pt x="72" y="2"/>
                    </a:lnTo>
                    <a:lnTo>
                      <a:pt x="48" y="10"/>
                    </a:lnTo>
                    <a:lnTo>
                      <a:pt x="30" y="20"/>
                    </a:lnTo>
                    <a:lnTo>
                      <a:pt x="16" y="34"/>
                    </a:lnTo>
                    <a:lnTo>
                      <a:pt x="6" y="50"/>
                    </a:lnTo>
                    <a:lnTo>
                      <a:pt x="2" y="66"/>
                    </a:lnTo>
                    <a:lnTo>
                      <a:pt x="0" y="86"/>
                    </a:lnTo>
                    <a:lnTo>
                      <a:pt x="2" y="104"/>
                    </a:lnTo>
                    <a:lnTo>
                      <a:pt x="6" y="122"/>
                    </a:lnTo>
                    <a:lnTo>
                      <a:pt x="16" y="138"/>
                    </a:lnTo>
                    <a:lnTo>
                      <a:pt x="30" y="150"/>
                    </a:lnTo>
                    <a:lnTo>
                      <a:pt x="48" y="162"/>
                    </a:lnTo>
                    <a:lnTo>
                      <a:pt x="72" y="168"/>
                    </a:lnTo>
                    <a:lnTo>
                      <a:pt x="104" y="170"/>
                    </a:lnTo>
                    <a:lnTo>
                      <a:pt x="122" y="170"/>
                    </a:lnTo>
                    <a:lnTo>
                      <a:pt x="142" y="166"/>
                    </a:lnTo>
                    <a:lnTo>
                      <a:pt x="160" y="162"/>
                    </a:lnTo>
                    <a:lnTo>
                      <a:pt x="178" y="152"/>
                    </a:lnTo>
                    <a:lnTo>
                      <a:pt x="190" y="140"/>
                    </a:lnTo>
                    <a:lnTo>
                      <a:pt x="196" y="122"/>
                    </a:lnTo>
                    <a:lnTo>
                      <a:pt x="146" y="122"/>
                    </a:lnTo>
                    <a:lnTo>
                      <a:pt x="140" y="132"/>
                    </a:lnTo>
                    <a:lnTo>
                      <a:pt x="128" y="138"/>
                    </a:lnTo>
                    <a:lnTo>
                      <a:pt x="116" y="142"/>
                    </a:lnTo>
                    <a:lnTo>
                      <a:pt x="106" y="142"/>
                    </a:lnTo>
                    <a:lnTo>
                      <a:pt x="88" y="140"/>
                    </a:lnTo>
                    <a:lnTo>
                      <a:pt x="74" y="136"/>
                    </a:lnTo>
                    <a:lnTo>
                      <a:pt x="62" y="126"/>
                    </a:lnTo>
                    <a:lnTo>
                      <a:pt x="54" y="114"/>
                    </a:lnTo>
                    <a:lnTo>
                      <a:pt x="50" y="96"/>
                    </a:lnTo>
                    <a:lnTo>
                      <a:pt x="202" y="96"/>
                    </a:lnTo>
                    <a:close/>
                    <a:moveTo>
                      <a:pt x="50" y="68"/>
                    </a:moveTo>
                    <a:lnTo>
                      <a:pt x="56" y="50"/>
                    </a:lnTo>
                    <a:lnTo>
                      <a:pt x="68" y="38"/>
                    </a:lnTo>
                    <a:lnTo>
                      <a:pt x="84" y="30"/>
                    </a:lnTo>
                    <a:lnTo>
                      <a:pt x="100" y="28"/>
                    </a:lnTo>
                    <a:lnTo>
                      <a:pt x="120" y="30"/>
                    </a:lnTo>
                    <a:lnTo>
                      <a:pt x="134" y="38"/>
                    </a:lnTo>
                    <a:lnTo>
                      <a:pt x="146" y="50"/>
                    </a:lnTo>
                    <a:lnTo>
                      <a:pt x="152" y="68"/>
                    </a:lnTo>
                    <a:lnTo>
                      <a:pt x="50" y="6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grpSp>
            <p:nvGrpSpPr>
              <p:cNvPr id="5" name="Group 27"/>
              <p:cNvGrpSpPr>
                <a:grpSpLocks noChangeAspect="1"/>
              </p:cNvGrpSpPr>
              <p:nvPr/>
            </p:nvGrpSpPr>
            <p:grpSpPr bwMode="auto">
              <a:xfrm>
                <a:off x="5277" y="4189"/>
                <a:ext cx="259" cy="39"/>
                <a:chOff x="3602" y="2626"/>
                <a:chExt cx="1436" cy="212"/>
              </a:xfrm>
            </p:grpSpPr>
            <p:sp>
              <p:nvSpPr>
                <p:cNvPr id="20" name="Freeform 28"/>
                <p:cNvSpPr>
                  <a:spLocks noEditPoints="1"/>
                </p:cNvSpPr>
                <p:nvPr/>
              </p:nvSpPr>
              <p:spPr bwMode="auto">
                <a:xfrm>
                  <a:off x="3601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200" y="86"/>
                    </a:cxn>
                    <a:cxn ang="0">
                      <a:pos x="198" y="60"/>
                    </a:cxn>
                    <a:cxn ang="0">
                      <a:pos x="190" y="40"/>
                    </a:cxn>
                    <a:cxn ang="0">
                      <a:pos x="176" y="24"/>
                    </a:cxn>
                    <a:cxn ang="0">
                      <a:pos x="162" y="12"/>
                    </a:cxn>
                    <a:cxn ang="0">
                      <a:pos x="142" y="6"/>
                    </a:cxn>
                    <a:cxn ang="0">
                      <a:pos x="124" y="2"/>
                    </a:cxn>
                    <a:cxn ang="0">
                      <a:pos x="104" y="0"/>
                    </a:cxn>
                    <a:cxn ang="0">
                      <a:pos x="72" y="2"/>
                    </a:cxn>
                    <a:cxn ang="0">
                      <a:pos x="48" y="10"/>
                    </a:cxn>
                    <a:cxn ang="0">
                      <a:pos x="28" y="20"/>
                    </a:cxn>
                    <a:cxn ang="0">
                      <a:pos x="16" y="34"/>
                    </a:cxn>
                    <a:cxn ang="0">
                      <a:pos x="6" y="50"/>
                    </a:cxn>
                    <a:cxn ang="0">
                      <a:pos x="2" y="66"/>
                    </a:cxn>
                    <a:cxn ang="0">
                      <a:pos x="0" y="86"/>
                    </a:cxn>
                    <a:cxn ang="0">
                      <a:pos x="2" y="104"/>
                    </a:cxn>
                    <a:cxn ang="0">
                      <a:pos x="6" y="122"/>
                    </a:cxn>
                    <a:cxn ang="0">
                      <a:pos x="16" y="138"/>
                    </a:cxn>
                    <a:cxn ang="0">
                      <a:pos x="28" y="150"/>
                    </a:cxn>
                    <a:cxn ang="0">
                      <a:pos x="48" y="162"/>
                    </a:cxn>
                    <a:cxn ang="0">
                      <a:pos x="72" y="168"/>
                    </a:cxn>
                    <a:cxn ang="0">
                      <a:pos x="104" y="170"/>
                    </a:cxn>
                    <a:cxn ang="0">
                      <a:pos x="122" y="170"/>
                    </a:cxn>
                    <a:cxn ang="0">
                      <a:pos x="140" y="166"/>
                    </a:cxn>
                    <a:cxn ang="0">
                      <a:pos x="160" y="162"/>
                    </a:cxn>
                    <a:cxn ang="0">
                      <a:pos x="178" y="152"/>
                    </a:cxn>
                    <a:cxn ang="0">
                      <a:pos x="190" y="140"/>
                    </a:cxn>
                    <a:cxn ang="0">
                      <a:pos x="196" y="122"/>
                    </a:cxn>
                    <a:cxn ang="0">
                      <a:pos x="146" y="122"/>
                    </a:cxn>
                    <a:cxn ang="0">
                      <a:pos x="138" y="132"/>
                    </a:cxn>
                    <a:cxn ang="0">
                      <a:pos x="128" y="138"/>
                    </a:cxn>
                    <a:cxn ang="0">
                      <a:pos x="116" y="142"/>
                    </a:cxn>
                    <a:cxn ang="0">
                      <a:pos x="104" y="142"/>
                    </a:cxn>
                    <a:cxn ang="0">
                      <a:pos x="88" y="140"/>
                    </a:cxn>
                    <a:cxn ang="0">
                      <a:pos x="74" y="136"/>
                    </a:cxn>
                    <a:cxn ang="0">
                      <a:pos x="62" y="126"/>
                    </a:cxn>
                    <a:cxn ang="0">
                      <a:pos x="52" y="114"/>
                    </a:cxn>
                    <a:cxn ang="0">
                      <a:pos x="50" y="96"/>
                    </a:cxn>
                    <a:cxn ang="0">
                      <a:pos x="200" y="96"/>
                    </a:cxn>
                    <a:cxn ang="0">
                      <a:pos x="50" y="68"/>
                    </a:cxn>
                    <a:cxn ang="0">
                      <a:pos x="56" y="50"/>
                    </a:cxn>
                    <a:cxn ang="0">
                      <a:pos x="68" y="38"/>
                    </a:cxn>
                    <a:cxn ang="0">
                      <a:pos x="82" y="30"/>
                    </a:cxn>
                    <a:cxn ang="0">
                      <a:pos x="100" y="28"/>
                    </a:cxn>
                    <a:cxn ang="0">
                      <a:pos x="118" y="30"/>
                    </a:cxn>
                    <a:cxn ang="0">
                      <a:pos x="134" y="38"/>
                    </a:cxn>
                    <a:cxn ang="0">
                      <a:pos x="146" y="50"/>
                    </a:cxn>
                    <a:cxn ang="0">
                      <a:pos x="150" y="68"/>
                    </a:cxn>
                    <a:cxn ang="0">
                      <a:pos x="50" y="68"/>
                    </a:cxn>
                  </a:cxnLst>
                  <a:rect l="0" t="0" r="r" b="b"/>
                  <a:pathLst>
                    <a:path w="200" h="170">
                      <a:moveTo>
                        <a:pt x="200" y="96"/>
                      </a:moveTo>
                      <a:lnTo>
                        <a:pt x="200" y="86"/>
                      </a:lnTo>
                      <a:lnTo>
                        <a:pt x="198" y="60"/>
                      </a:lnTo>
                      <a:lnTo>
                        <a:pt x="190" y="40"/>
                      </a:lnTo>
                      <a:lnTo>
                        <a:pt x="176" y="24"/>
                      </a:lnTo>
                      <a:lnTo>
                        <a:pt x="162" y="12"/>
                      </a:lnTo>
                      <a:lnTo>
                        <a:pt x="142" y="6"/>
                      </a:lnTo>
                      <a:lnTo>
                        <a:pt x="124" y="2"/>
                      </a:lnTo>
                      <a:lnTo>
                        <a:pt x="104" y="0"/>
                      </a:lnTo>
                      <a:lnTo>
                        <a:pt x="72" y="2"/>
                      </a:lnTo>
                      <a:lnTo>
                        <a:pt x="48" y="10"/>
                      </a:lnTo>
                      <a:lnTo>
                        <a:pt x="28" y="20"/>
                      </a:lnTo>
                      <a:lnTo>
                        <a:pt x="16" y="34"/>
                      </a:lnTo>
                      <a:lnTo>
                        <a:pt x="6" y="50"/>
                      </a:lnTo>
                      <a:lnTo>
                        <a:pt x="2" y="66"/>
                      </a:lnTo>
                      <a:lnTo>
                        <a:pt x="0" y="86"/>
                      </a:lnTo>
                      <a:lnTo>
                        <a:pt x="2" y="104"/>
                      </a:lnTo>
                      <a:lnTo>
                        <a:pt x="6" y="122"/>
                      </a:lnTo>
                      <a:lnTo>
                        <a:pt x="16" y="138"/>
                      </a:lnTo>
                      <a:lnTo>
                        <a:pt x="28" y="150"/>
                      </a:lnTo>
                      <a:lnTo>
                        <a:pt x="48" y="162"/>
                      </a:lnTo>
                      <a:lnTo>
                        <a:pt x="72" y="168"/>
                      </a:lnTo>
                      <a:lnTo>
                        <a:pt x="104" y="170"/>
                      </a:lnTo>
                      <a:lnTo>
                        <a:pt x="122" y="170"/>
                      </a:lnTo>
                      <a:lnTo>
                        <a:pt x="140" y="166"/>
                      </a:lnTo>
                      <a:lnTo>
                        <a:pt x="160" y="162"/>
                      </a:lnTo>
                      <a:lnTo>
                        <a:pt x="178" y="152"/>
                      </a:lnTo>
                      <a:lnTo>
                        <a:pt x="190" y="140"/>
                      </a:lnTo>
                      <a:lnTo>
                        <a:pt x="196" y="122"/>
                      </a:lnTo>
                      <a:lnTo>
                        <a:pt x="146" y="122"/>
                      </a:lnTo>
                      <a:lnTo>
                        <a:pt x="138" y="132"/>
                      </a:lnTo>
                      <a:lnTo>
                        <a:pt x="128" y="138"/>
                      </a:lnTo>
                      <a:lnTo>
                        <a:pt x="116" y="142"/>
                      </a:lnTo>
                      <a:lnTo>
                        <a:pt x="104" y="142"/>
                      </a:lnTo>
                      <a:lnTo>
                        <a:pt x="88" y="140"/>
                      </a:lnTo>
                      <a:lnTo>
                        <a:pt x="74" y="136"/>
                      </a:lnTo>
                      <a:lnTo>
                        <a:pt x="62" y="126"/>
                      </a:lnTo>
                      <a:lnTo>
                        <a:pt x="52" y="114"/>
                      </a:lnTo>
                      <a:lnTo>
                        <a:pt x="50" y="96"/>
                      </a:lnTo>
                      <a:lnTo>
                        <a:pt x="200" y="96"/>
                      </a:lnTo>
                      <a:close/>
                      <a:moveTo>
                        <a:pt x="50" y="68"/>
                      </a:moveTo>
                      <a:lnTo>
                        <a:pt x="56" y="50"/>
                      </a:lnTo>
                      <a:lnTo>
                        <a:pt x="68" y="38"/>
                      </a:lnTo>
                      <a:lnTo>
                        <a:pt x="82" y="30"/>
                      </a:lnTo>
                      <a:lnTo>
                        <a:pt x="100" y="28"/>
                      </a:lnTo>
                      <a:lnTo>
                        <a:pt x="118" y="30"/>
                      </a:lnTo>
                      <a:lnTo>
                        <a:pt x="134" y="38"/>
                      </a:lnTo>
                      <a:lnTo>
                        <a:pt x="146" y="50"/>
                      </a:lnTo>
                      <a:lnTo>
                        <a:pt x="150" y="68"/>
                      </a:lnTo>
                      <a:lnTo>
                        <a:pt x="50" y="68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1" name="Freeform 29"/>
                <p:cNvSpPr>
                  <a:spLocks/>
                </p:cNvSpPr>
                <p:nvPr/>
              </p:nvSpPr>
              <p:spPr bwMode="auto">
                <a:xfrm>
                  <a:off x="3836" y="2668"/>
                  <a:ext cx="174" cy="170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" y="138"/>
                    </a:cxn>
                    <a:cxn ang="0">
                      <a:pos x="16" y="154"/>
                    </a:cxn>
                    <a:cxn ang="0">
                      <a:pos x="34" y="164"/>
                    </a:cxn>
                    <a:cxn ang="0">
                      <a:pos x="60" y="170"/>
                    </a:cxn>
                    <a:cxn ang="0">
                      <a:pos x="94" y="170"/>
                    </a:cxn>
                    <a:cxn ang="0">
                      <a:pos x="122" y="168"/>
                    </a:cxn>
                    <a:cxn ang="0">
                      <a:pos x="144" y="164"/>
                    </a:cxn>
                    <a:cxn ang="0">
                      <a:pos x="160" y="154"/>
                    </a:cxn>
                    <a:cxn ang="0">
                      <a:pos x="172" y="144"/>
                    </a:cxn>
                    <a:cxn ang="0">
                      <a:pos x="178" y="132"/>
                    </a:cxn>
                    <a:cxn ang="0">
                      <a:pos x="178" y="118"/>
                    </a:cxn>
                    <a:cxn ang="0">
                      <a:pos x="176" y="100"/>
                    </a:cxn>
                    <a:cxn ang="0">
                      <a:pos x="168" y="86"/>
                    </a:cxn>
                    <a:cxn ang="0">
                      <a:pos x="152" y="76"/>
                    </a:cxn>
                    <a:cxn ang="0">
                      <a:pos x="130" y="70"/>
                    </a:cxn>
                    <a:cxn ang="0">
                      <a:pos x="84" y="62"/>
                    </a:cxn>
                    <a:cxn ang="0">
                      <a:pos x="72" y="60"/>
                    </a:cxn>
                    <a:cxn ang="0">
                      <a:pos x="66" y="58"/>
                    </a:cxn>
                    <a:cxn ang="0">
                      <a:pos x="60" y="56"/>
                    </a:cxn>
                    <a:cxn ang="0">
                      <a:pos x="58" y="52"/>
                    </a:cxn>
                    <a:cxn ang="0">
                      <a:pos x="56" y="50"/>
                    </a:cxn>
                    <a:cxn ang="0">
                      <a:pos x="56" y="46"/>
                    </a:cxn>
                    <a:cxn ang="0">
                      <a:pos x="58" y="40"/>
                    </a:cxn>
                    <a:cxn ang="0">
                      <a:pos x="60" y="34"/>
                    </a:cxn>
                    <a:cxn ang="0">
                      <a:pos x="68" y="32"/>
                    </a:cxn>
                    <a:cxn ang="0">
                      <a:pos x="76" y="30"/>
                    </a:cxn>
                    <a:cxn ang="0">
                      <a:pos x="86" y="28"/>
                    </a:cxn>
                    <a:cxn ang="0">
                      <a:pos x="106" y="30"/>
                    </a:cxn>
                    <a:cxn ang="0">
                      <a:pos x="118" y="38"/>
                    </a:cxn>
                    <a:cxn ang="0">
                      <a:pos x="124" y="52"/>
                    </a:cxn>
                    <a:cxn ang="0">
                      <a:pos x="174" y="52"/>
                    </a:cxn>
                    <a:cxn ang="0">
                      <a:pos x="170" y="34"/>
                    </a:cxn>
                    <a:cxn ang="0">
                      <a:pos x="162" y="20"/>
                    </a:cxn>
                    <a:cxn ang="0">
                      <a:pos x="148" y="10"/>
                    </a:cxn>
                    <a:cxn ang="0">
                      <a:pos x="130" y="4"/>
                    </a:cxn>
                    <a:cxn ang="0">
                      <a:pos x="112" y="0"/>
                    </a:cxn>
                    <a:cxn ang="0">
                      <a:pos x="92" y="0"/>
                    </a:cxn>
                    <a:cxn ang="0">
                      <a:pos x="62" y="2"/>
                    </a:cxn>
                    <a:cxn ang="0">
                      <a:pos x="40" y="8"/>
                    </a:cxn>
                    <a:cxn ang="0">
                      <a:pos x="24" y="18"/>
                    </a:cxn>
                    <a:cxn ang="0">
                      <a:pos x="14" y="28"/>
                    </a:cxn>
                    <a:cxn ang="0">
                      <a:pos x="8" y="40"/>
                    </a:cxn>
                    <a:cxn ang="0">
                      <a:pos x="6" y="52"/>
                    </a:cxn>
                    <a:cxn ang="0">
                      <a:pos x="6" y="64"/>
                    </a:cxn>
                    <a:cxn ang="0">
                      <a:pos x="12" y="76"/>
                    </a:cxn>
                    <a:cxn ang="0">
                      <a:pos x="22" y="86"/>
                    </a:cxn>
                    <a:cxn ang="0">
                      <a:pos x="40" y="96"/>
                    </a:cxn>
                    <a:cxn ang="0">
                      <a:pos x="68" y="102"/>
                    </a:cxn>
                    <a:cxn ang="0">
                      <a:pos x="106" y="108"/>
                    </a:cxn>
                    <a:cxn ang="0">
                      <a:pos x="114" y="108"/>
                    </a:cxn>
                    <a:cxn ang="0">
                      <a:pos x="122" y="112"/>
                    </a:cxn>
                    <a:cxn ang="0">
                      <a:pos x="126" y="114"/>
                    </a:cxn>
                    <a:cxn ang="0">
                      <a:pos x="128" y="118"/>
                    </a:cxn>
                    <a:cxn ang="0">
                      <a:pos x="128" y="122"/>
                    </a:cxn>
                    <a:cxn ang="0">
                      <a:pos x="126" y="130"/>
                    </a:cxn>
                    <a:cxn ang="0">
                      <a:pos x="120" y="136"/>
                    </a:cxn>
                    <a:cxn ang="0">
                      <a:pos x="108" y="140"/>
                    </a:cxn>
                    <a:cxn ang="0">
                      <a:pos x="90" y="142"/>
                    </a:cxn>
                    <a:cxn ang="0">
                      <a:pos x="70" y="140"/>
                    </a:cxn>
                    <a:cxn ang="0">
                      <a:pos x="56" y="132"/>
                    </a:cxn>
                    <a:cxn ang="0">
                      <a:pos x="50" y="116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178" h="170">
                      <a:moveTo>
                        <a:pt x="0" y="116"/>
                      </a:moveTo>
                      <a:lnTo>
                        <a:pt x="4" y="138"/>
                      </a:lnTo>
                      <a:lnTo>
                        <a:pt x="16" y="154"/>
                      </a:lnTo>
                      <a:lnTo>
                        <a:pt x="34" y="164"/>
                      </a:lnTo>
                      <a:lnTo>
                        <a:pt x="60" y="170"/>
                      </a:lnTo>
                      <a:lnTo>
                        <a:pt x="94" y="170"/>
                      </a:lnTo>
                      <a:lnTo>
                        <a:pt x="122" y="168"/>
                      </a:lnTo>
                      <a:lnTo>
                        <a:pt x="144" y="164"/>
                      </a:lnTo>
                      <a:lnTo>
                        <a:pt x="160" y="154"/>
                      </a:lnTo>
                      <a:lnTo>
                        <a:pt x="172" y="144"/>
                      </a:lnTo>
                      <a:lnTo>
                        <a:pt x="178" y="132"/>
                      </a:lnTo>
                      <a:lnTo>
                        <a:pt x="178" y="118"/>
                      </a:lnTo>
                      <a:lnTo>
                        <a:pt x="176" y="100"/>
                      </a:lnTo>
                      <a:lnTo>
                        <a:pt x="168" y="86"/>
                      </a:lnTo>
                      <a:lnTo>
                        <a:pt x="152" y="76"/>
                      </a:lnTo>
                      <a:lnTo>
                        <a:pt x="130" y="70"/>
                      </a:lnTo>
                      <a:lnTo>
                        <a:pt x="84" y="62"/>
                      </a:lnTo>
                      <a:lnTo>
                        <a:pt x="72" y="60"/>
                      </a:lnTo>
                      <a:lnTo>
                        <a:pt x="66" y="58"/>
                      </a:lnTo>
                      <a:lnTo>
                        <a:pt x="60" y="56"/>
                      </a:lnTo>
                      <a:lnTo>
                        <a:pt x="58" y="52"/>
                      </a:lnTo>
                      <a:lnTo>
                        <a:pt x="56" y="50"/>
                      </a:lnTo>
                      <a:lnTo>
                        <a:pt x="56" y="46"/>
                      </a:lnTo>
                      <a:lnTo>
                        <a:pt x="58" y="40"/>
                      </a:lnTo>
                      <a:lnTo>
                        <a:pt x="60" y="34"/>
                      </a:lnTo>
                      <a:lnTo>
                        <a:pt x="68" y="32"/>
                      </a:lnTo>
                      <a:lnTo>
                        <a:pt x="76" y="30"/>
                      </a:lnTo>
                      <a:lnTo>
                        <a:pt x="86" y="28"/>
                      </a:lnTo>
                      <a:lnTo>
                        <a:pt x="106" y="30"/>
                      </a:lnTo>
                      <a:lnTo>
                        <a:pt x="118" y="38"/>
                      </a:lnTo>
                      <a:lnTo>
                        <a:pt x="124" y="52"/>
                      </a:lnTo>
                      <a:lnTo>
                        <a:pt x="174" y="52"/>
                      </a:lnTo>
                      <a:lnTo>
                        <a:pt x="170" y="34"/>
                      </a:lnTo>
                      <a:lnTo>
                        <a:pt x="162" y="20"/>
                      </a:lnTo>
                      <a:lnTo>
                        <a:pt x="148" y="10"/>
                      </a:lnTo>
                      <a:lnTo>
                        <a:pt x="130" y="4"/>
                      </a:lnTo>
                      <a:lnTo>
                        <a:pt x="112" y="0"/>
                      </a:lnTo>
                      <a:lnTo>
                        <a:pt x="92" y="0"/>
                      </a:lnTo>
                      <a:lnTo>
                        <a:pt x="62" y="2"/>
                      </a:lnTo>
                      <a:lnTo>
                        <a:pt x="40" y="8"/>
                      </a:lnTo>
                      <a:lnTo>
                        <a:pt x="24" y="18"/>
                      </a:lnTo>
                      <a:lnTo>
                        <a:pt x="14" y="28"/>
                      </a:lnTo>
                      <a:lnTo>
                        <a:pt x="8" y="40"/>
                      </a:lnTo>
                      <a:lnTo>
                        <a:pt x="6" y="52"/>
                      </a:lnTo>
                      <a:lnTo>
                        <a:pt x="6" y="64"/>
                      </a:lnTo>
                      <a:lnTo>
                        <a:pt x="12" y="76"/>
                      </a:lnTo>
                      <a:lnTo>
                        <a:pt x="22" y="86"/>
                      </a:lnTo>
                      <a:lnTo>
                        <a:pt x="40" y="96"/>
                      </a:lnTo>
                      <a:lnTo>
                        <a:pt x="68" y="102"/>
                      </a:lnTo>
                      <a:lnTo>
                        <a:pt x="106" y="108"/>
                      </a:lnTo>
                      <a:lnTo>
                        <a:pt x="114" y="108"/>
                      </a:lnTo>
                      <a:lnTo>
                        <a:pt x="122" y="112"/>
                      </a:lnTo>
                      <a:lnTo>
                        <a:pt x="126" y="114"/>
                      </a:lnTo>
                      <a:lnTo>
                        <a:pt x="128" y="118"/>
                      </a:lnTo>
                      <a:lnTo>
                        <a:pt x="128" y="122"/>
                      </a:lnTo>
                      <a:lnTo>
                        <a:pt x="126" y="130"/>
                      </a:lnTo>
                      <a:lnTo>
                        <a:pt x="120" y="136"/>
                      </a:lnTo>
                      <a:lnTo>
                        <a:pt x="108" y="140"/>
                      </a:lnTo>
                      <a:lnTo>
                        <a:pt x="90" y="142"/>
                      </a:lnTo>
                      <a:lnTo>
                        <a:pt x="70" y="140"/>
                      </a:lnTo>
                      <a:lnTo>
                        <a:pt x="56" y="132"/>
                      </a:lnTo>
                      <a:lnTo>
                        <a:pt x="50" y="116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2" name="Freeform 30"/>
                <p:cNvSpPr>
                  <a:spLocks/>
                </p:cNvSpPr>
                <p:nvPr/>
              </p:nvSpPr>
              <p:spPr bwMode="auto">
                <a:xfrm>
                  <a:off x="4032" y="2623"/>
                  <a:ext cx="151" cy="215"/>
                </a:xfrm>
                <a:custGeom>
                  <a:avLst/>
                  <a:gdLst/>
                  <a:ahLst/>
                  <a:cxnLst>
                    <a:cxn ang="0">
                      <a:pos x="44" y="14"/>
                    </a:cxn>
                    <a:cxn ang="0">
                      <a:pos x="44" y="48"/>
                    </a:cxn>
                    <a:cxn ang="0">
                      <a:pos x="0" y="48"/>
                    </a:cxn>
                    <a:cxn ang="0">
                      <a:pos x="0" y="78"/>
                    </a:cxn>
                    <a:cxn ang="0">
                      <a:pos x="44" y="78"/>
                    </a:cxn>
                    <a:cxn ang="0">
                      <a:pos x="44" y="156"/>
                    </a:cxn>
                    <a:cxn ang="0">
                      <a:pos x="46" y="176"/>
                    </a:cxn>
                    <a:cxn ang="0">
                      <a:pos x="52" y="192"/>
                    </a:cxn>
                    <a:cxn ang="0">
                      <a:pos x="64" y="202"/>
                    </a:cxn>
                    <a:cxn ang="0">
                      <a:pos x="82" y="208"/>
                    </a:cxn>
                    <a:cxn ang="0">
                      <a:pos x="106" y="210"/>
                    </a:cxn>
                    <a:cxn ang="0">
                      <a:pos x="126" y="208"/>
                    </a:cxn>
                    <a:cxn ang="0">
                      <a:pos x="148" y="206"/>
                    </a:cxn>
                    <a:cxn ang="0">
                      <a:pos x="148" y="176"/>
                    </a:cxn>
                    <a:cxn ang="0">
                      <a:pos x="142" y="178"/>
                    </a:cxn>
                    <a:cxn ang="0">
                      <a:pos x="134" y="178"/>
                    </a:cxn>
                    <a:cxn ang="0">
                      <a:pos x="126" y="180"/>
                    </a:cxn>
                    <a:cxn ang="0">
                      <a:pos x="118" y="180"/>
                    </a:cxn>
                    <a:cxn ang="0">
                      <a:pos x="110" y="178"/>
                    </a:cxn>
                    <a:cxn ang="0">
                      <a:pos x="102" y="176"/>
                    </a:cxn>
                    <a:cxn ang="0">
                      <a:pos x="98" y="172"/>
                    </a:cxn>
                    <a:cxn ang="0">
                      <a:pos x="94" y="166"/>
                    </a:cxn>
                    <a:cxn ang="0">
                      <a:pos x="92" y="160"/>
                    </a:cxn>
                    <a:cxn ang="0">
                      <a:pos x="92" y="152"/>
                    </a:cxn>
                    <a:cxn ang="0">
                      <a:pos x="92" y="78"/>
                    </a:cxn>
                    <a:cxn ang="0">
                      <a:pos x="148" y="78"/>
                    </a:cxn>
                    <a:cxn ang="0">
                      <a:pos x="148" y="48"/>
                    </a:cxn>
                    <a:cxn ang="0">
                      <a:pos x="92" y="48"/>
                    </a:cxn>
                    <a:cxn ang="0">
                      <a:pos x="92" y="0"/>
                    </a:cxn>
                    <a:cxn ang="0">
                      <a:pos x="44" y="14"/>
                    </a:cxn>
                  </a:cxnLst>
                  <a:rect l="0" t="0" r="r" b="b"/>
                  <a:pathLst>
                    <a:path w="148" h="210">
                      <a:moveTo>
                        <a:pt x="44" y="14"/>
                      </a:moveTo>
                      <a:lnTo>
                        <a:pt x="44" y="48"/>
                      </a:lnTo>
                      <a:lnTo>
                        <a:pt x="0" y="48"/>
                      </a:lnTo>
                      <a:lnTo>
                        <a:pt x="0" y="78"/>
                      </a:lnTo>
                      <a:lnTo>
                        <a:pt x="44" y="78"/>
                      </a:lnTo>
                      <a:lnTo>
                        <a:pt x="44" y="156"/>
                      </a:lnTo>
                      <a:lnTo>
                        <a:pt x="46" y="176"/>
                      </a:lnTo>
                      <a:lnTo>
                        <a:pt x="52" y="192"/>
                      </a:lnTo>
                      <a:lnTo>
                        <a:pt x="64" y="202"/>
                      </a:lnTo>
                      <a:lnTo>
                        <a:pt x="82" y="208"/>
                      </a:lnTo>
                      <a:lnTo>
                        <a:pt x="106" y="210"/>
                      </a:lnTo>
                      <a:lnTo>
                        <a:pt x="126" y="208"/>
                      </a:lnTo>
                      <a:lnTo>
                        <a:pt x="148" y="206"/>
                      </a:lnTo>
                      <a:lnTo>
                        <a:pt x="148" y="176"/>
                      </a:lnTo>
                      <a:lnTo>
                        <a:pt x="142" y="178"/>
                      </a:lnTo>
                      <a:lnTo>
                        <a:pt x="134" y="178"/>
                      </a:lnTo>
                      <a:lnTo>
                        <a:pt x="126" y="180"/>
                      </a:lnTo>
                      <a:lnTo>
                        <a:pt x="118" y="180"/>
                      </a:lnTo>
                      <a:lnTo>
                        <a:pt x="110" y="178"/>
                      </a:lnTo>
                      <a:lnTo>
                        <a:pt x="102" y="176"/>
                      </a:lnTo>
                      <a:lnTo>
                        <a:pt x="98" y="172"/>
                      </a:lnTo>
                      <a:lnTo>
                        <a:pt x="94" y="166"/>
                      </a:lnTo>
                      <a:lnTo>
                        <a:pt x="92" y="160"/>
                      </a:lnTo>
                      <a:lnTo>
                        <a:pt x="92" y="152"/>
                      </a:lnTo>
                      <a:lnTo>
                        <a:pt x="92" y="78"/>
                      </a:lnTo>
                      <a:lnTo>
                        <a:pt x="148" y="78"/>
                      </a:lnTo>
                      <a:lnTo>
                        <a:pt x="148" y="48"/>
                      </a:lnTo>
                      <a:lnTo>
                        <a:pt x="92" y="48"/>
                      </a:lnTo>
                      <a:lnTo>
                        <a:pt x="92" y="0"/>
                      </a:lnTo>
                      <a:lnTo>
                        <a:pt x="44" y="14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3" name="Freeform 31"/>
                <p:cNvSpPr>
                  <a:spLocks noEditPoints="1"/>
                </p:cNvSpPr>
                <p:nvPr/>
              </p:nvSpPr>
              <p:spPr bwMode="auto">
                <a:xfrm>
                  <a:off x="4214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200" y="86"/>
                    </a:cxn>
                    <a:cxn ang="0">
                      <a:pos x="198" y="60"/>
                    </a:cxn>
                    <a:cxn ang="0">
                      <a:pos x="190" y="40"/>
                    </a:cxn>
                    <a:cxn ang="0">
                      <a:pos x="176" y="24"/>
                    </a:cxn>
                    <a:cxn ang="0">
                      <a:pos x="160" y="12"/>
                    </a:cxn>
                    <a:cxn ang="0">
                      <a:pos x="142" y="6"/>
                    </a:cxn>
                    <a:cxn ang="0">
                      <a:pos x="122" y="2"/>
                    </a:cxn>
                    <a:cxn ang="0">
                      <a:pos x="104" y="0"/>
                    </a:cxn>
                    <a:cxn ang="0">
                      <a:pos x="72" y="2"/>
                    </a:cxn>
                    <a:cxn ang="0">
                      <a:pos x="48" y="10"/>
                    </a:cxn>
                    <a:cxn ang="0">
                      <a:pos x="28" y="20"/>
                    </a:cxn>
                    <a:cxn ang="0">
                      <a:pos x="14" y="34"/>
                    </a:cxn>
                    <a:cxn ang="0">
                      <a:pos x="6" y="50"/>
                    </a:cxn>
                    <a:cxn ang="0">
                      <a:pos x="2" y="66"/>
                    </a:cxn>
                    <a:cxn ang="0">
                      <a:pos x="0" y="86"/>
                    </a:cxn>
                    <a:cxn ang="0">
                      <a:pos x="2" y="104"/>
                    </a:cxn>
                    <a:cxn ang="0">
                      <a:pos x="6" y="122"/>
                    </a:cxn>
                    <a:cxn ang="0">
                      <a:pos x="14" y="138"/>
                    </a:cxn>
                    <a:cxn ang="0">
                      <a:pos x="28" y="150"/>
                    </a:cxn>
                    <a:cxn ang="0">
                      <a:pos x="48" y="162"/>
                    </a:cxn>
                    <a:cxn ang="0">
                      <a:pos x="72" y="168"/>
                    </a:cxn>
                    <a:cxn ang="0">
                      <a:pos x="104" y="170"/>
                    </a:cxn>
                    <a:cxn ang="0">
                      <a:pos x="120" y="170"/>
                    </a:cxn>
                    <a:cxn ang="0">
                      <a:pos x="140" y="166"/>
                    </a:cxn>
                    <a:cxn ang="0">
                      <a:pos x="160" y="162"/>
                    </a:cxn>
                    <a:cxn ang="0">
                      <a:pos x="178" y="152"/>
                    </a:cxn>
                    <a:cxn ang="0">
                      <a:pos x="190" y="140"/>
                    </a:cxn>
                    <a:cxn ang="0">
                      <a:pos x="196" y="122"/>
                    </a:cxn>
                    <a:cxn ang="0">
                      <a:pos x="144" y="122"/>
                    </a:cxn>
                    <a:cxn ang="0">
                      <a:pos x="138" y="132"/>
                    </a:cxn>
                    <a:cxn ang="0">
                      <a:pos x="128" y="138"/>
                    </a:cxn>
                    <a:cxn ang="0">
                      <a:pos x="116" y="142"/>
                    </a:cxn>
                    <a:cxn ang="0">
                      <a:pos x="104" y="142"/>
                    </a:cxn>
                    <a:cxn ang="0">
                      <a:pos x="88" y="140"/>
                    </a:cxn>
                    <a:cxn ang="0">
                      <a:pos x="74" y="136"/>
                    </a:cxn>
                    <a:cxn ang="0">
                      <a:pos x="62" y="126"/>
                    </a:cxn>
                    <a:cxn ang="0">
                      <a:pos x="52" y="114"/>
                    </a:cxn>
                    <a:cxn ang="0">
                      <a:pos x="50" y="96"/>
                    </a:cxn>
                    <a:cxn ang="0">
                      <a:pos x="200" y="96"/>
                    </a:cxn>
                    <a:cxn ang="0">
                      <a:pos x="50" y="68"/>
                    </a:cxn>
                    <a:cxn ang="0">
                      <a:pos x="56" y="50"/>
                    </a:cxn>
                    <a:cxn ang="0">
                      <a:pos x="66" y="38"/>
                    </a:cxn>
                    <a:cxn ang="0">
                      <a:pos x="82" y="30"/>
                    </a:cxn>
                    <a:cxn ang="0">
                      <a:pos x="100" y="28"/>
                    </a:cxn>
                    <a:cxn ang="0">
                      <a:pos x="118" y="30"/>
                    </a:cxn>
                    <a:cxn ang="0">
                      <a:pos x="134" y="38"/>
                    </a:cxn>
                    <a:cxn ang="0">
                      <a:pos x="146" y="50"/>
                    </a:cxn>
                    <a:cxn ang="0">
                      <a:pos x="150" y="68"/>
                    </a:cxn>
                    <a:cxn ang="0">
                      <a:pos x="50" y="68"/>
                    </a:cxn>
                  </a:cxnLst>
                  <a:rect l="0" t="0" r="r" b="b"/>
                  <a:pathLst>
                    <a:path w="200" h="170">
                      <a:moveTo>
                        <a:pt x="200" y="96"/>
                      </a:moveTo>
                      <a:lnTo>
                        <a:pt x="200" y="86"/>
                      </a:lnTo>
                      <a:lnTo>
                        <a:pt x="198" y="60"/>
                      </a:lnTo>
                      <a:lnTo>
                        <a:pt x="190" y="40"/>
                      </a:lnTo>
                      <a:lnTo>
                        <a:pt x="176" y="24"/>
                      </a:lnTo>
                      <a:lnTo>
                        <a:pt x="160" y="12"/>
                      </a:lnTo>
                      <a:lnTo>
                        <a:pt x="142" y="6"/>
                      </a:lnTo>
                      <a:lnTo>
                        <a:pt x="122" y="2"/>
                      </a:lnTo>
                      <a:lnTo>
                        <a:pt x="104" y="0"/>
                      </a:lnTo>
                      <a:lnTo>
                        <a:pt x="72" y="2"/>
                      </a:lnTo>
                      <a:lnTo>
                        <a:pt x="48" y="10"/>
                      </a:lnTo>
                      <a:lnTo>
                        <a:pt x="28" y="20"/>
                      </a:lnTo>
                      <a:lnTo>
                        <a:pt x="14" y="34"/>
                      </a:lnTo>
                      <a:lnTo>
                        <a:pt x="6" y="50"/>
                      </a:lnTo>
                      <a:lnTo>
                        <a:pt x="2" y="66"/>
                      </a:lnTo>
                      <a:lnTo>
                        <a:pt x="0" y="86"/>
                      </a:lnTo>
                      <a:lnTo>
                        <a:pt x="2" y="104"/>
                      </a:lnTo>
                      <a:lnTo>
                        <a:pt x="6" y="122"/>
                      </a:lnTo>
                      <a:lnTo>
                        <a:pt x="14" y="138"/>
                      </a:lnTo>
                      <a:lnTo>
                        <a:pt x="28" y="150"/>
                      </a:lnTo>
                      <a:lnTo>
                        <a:pt x="48" y="162"/>
                      </a:lnTo>
                      <a:lnTo>
                        <a:pt x="72" y="168"/>
                      </a:lnTo>
                      <a:lnTo>
                        <a:pt x="104" y="170"/>
                      </a:lnTo>
                      <a:lnTo>
                        <a:pt x="120" y="170"/>
                      </a:lnTo>
                      <a:lnTo>
                        <a:pt x="140" y="166"/>
                      </a:lnTo>
                      <a:lnTo>
                        <a:pt x="160" y="162"/>
                      </a:lnTo>
                      <a:lnTo>
                        <a:pt x="178" y="152"/>
                      </a:lnTo>
                      <a:lnTo>
                        <a:pt x="190" y="140"/>
                      </a:lnTo>
                      <a:lnTo>
                        <a:pt x="196" y="122"/>
                      </a:lnTo>
                      <a:lnTo>
                        <a:pt x="144" y="122"/>
                      </a:lnTo>
                      <a:lnTo>
                        <a:pt x="138" y="132"/>
                      </a:lnTo>
                      <a:lnTo>
                        <a:pt x="128" y="138"/>
                      </a:lnTo>
                      <a:lnTo>
                        <a:pt x="116" y="142"/>
                      </a:lnTo>
                      <a:lnTo>
                        <a:pt x="104" y="142"/>
                      </a:lnTo>
                      <a:lnTo>
                        <a:pt x="88" y="140"/>
                      </a:lnTo>
                      <a:lnTo>
                        <a:pt x="74" y="136"/>
                      </a:lnTo>
                      <a:lnTo>
                        <a:pt x="62" y="126"/>
                      </a:lnTo>
                      <a:lnTo>
                        <a:pt x="52" y="114"/>
                      </a:lnTo>
                      <a:lnTo>
                        <a:pt x="50" y="96"/>
                      </a:lnTo>
                      <a:lnTo>
                        <a:pt x="200" y="96"/>
                      </a:lnTo>
                      <a:close/>
                      <a:moveTo>
                        <a:pt x="50" y="68"/>
                      </a:moveTo>
                      <a:lnTo>
                        <a:pt x="56" y="50"/>
                      </a:lnTo>
                      <a:lnTo>
                        <a:pt x="66" y="38"/>
                      </a:lnTo>
                      <a:lnTo>
                        <a:pt x="82" y="30"/>
                      </a:lnTo>
                      <a:lnTo>
                        <a:pt x="100" y="28"/>
                      </a:lnTo>
                      <a:lnTo>
                        <a:pt x="118" y="30"/>
                      </a:lnTo>
                      <a:lnTo>
                        <a:pt x="134" y="38"/>
                      </a:lnTo>
                      <a:lnTo>
                        <a:pt x="146" y="50"/>
                      </a:lnTo>
                      <a:lnTo>
                        <a:pt x="150" y="68"/>
                      </a:lnTo>
                      <a:lnTo>
                        <a:pt x="50" y="68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4" name="Freeform 32"/>
                <p:cNvSpPr>
                  <a:spLocks/>
                </p:cNvSpPr>
                <p:nvPr/>
              </p:nvSpPr>
              <p:spPr bwMode="auto">
                <a:xfrm>
                  <a:off x="4456" y="2668"/>
                  <a:ext cx="129" cy="163"/>
                </a:xfrm>
                <a:custGeom>
                  <a:avLst/>
                  <a:gdLst/>
                  <a:ahLst/>
                  <a:cxnLst>
                    <a:cxn ang="0">
                      <a:pos x="2" y="162"/>
                    </a:cxn>
                    <a:cxn ang="0">
                      <a:pos x="50" y="162"/>
                    </a:cxn>
                    <a:cxn ang="0">
                      <a:pos x="50" y="98"/>
                    </a:cxn>
                    <a:cxn ang="0">
                      <a:pos x="52" y="76"/>
                    </a:cxn>
                    <a:cxn ang="0">
                      <a:pos x="60" y="58"/>
                    </a:cxn>
                    <a:cxn ang="0">
                      <a:pos x="72" y="46"/>
                    </a:cxn>
                    <a:cxn ang="0">
                      <a:pos x="90" y="40"/>
                    </a:cxn>
                    <a:cxn ang="0">
                      <a:pos x="110" y="38"/>
                    </a:cxn>
                    <a:cxn ang="0">
                      <a:pos x="116" y="38"/>
                    </a:cxn>
                    <a:cxn ang="0">
                      <a:pos x="122" y="38"/>
                    </a:cxn>
                    <a:cxn ang="0">
                      <a:pos x="128" y="40"/>
                    </a:cxn>
                    <a:cxn ang="0">
                      <a:pos x="132" y="40"/>
                    </a:cxn>
                    <a:cxn ang="0">
                      <a:pos x="132" y="4"/>
                    </a:cxn>
                    <a:cxn ang="0">
                      <a:pos x="122" y="2"/>
                    </a:cxn>
                    <a:cxn ang="0">
                      <a:pos x="112" y="0"/>
                    </a:cxn>
                    <a:cxn ang="0">
                      <a:pos x="102" y="0"/>
                    </a:cxn>
                    <a:cxn ang="0">
                      <a:pos x="82" y="2"/>
                    </a:cxn>
                    <a:cxn ang="0">
                      <a:pos x="68" y="8"/>
                    </a:cxn>
                    <a:cxn ang="0">
                      <a:pos x="58" y="16"/>
                    </a:cxn>
                    <a:cxn ang="0">
                      <a:pos x="52" y="26"/>
                    </a:cxn>
                    <a:cxn ang="0">
                      <a:pos x="50" y="32"/>
                    </a:cxn>
                    <a:cxn ang="0">
                      <a:pos x="48" y="32"/>
                    </a:cxn>
                    <a:cxn ang="0">
                      <a:pos x="48" y="18"/>
                    </a:cxn>
                    <a:cxn ang="0">
                      <a:pos x="48" y="4"/>
                    </a:cxn>
                    <a:cxn ang="0">
                      <a:pos x="0" y="4"/>
                    </a:cxn>
                    <a:cxn ang="0">
                      <a:pos x="2" y="22"/>
                    </a:cxn>
                    <a:cxn ang="0">
                      <a:pos x="2" y="44"/>
                    </a:cxn>
                    <a:cxn ang="0">
                      <a:pos x="2" y="162"/>
                    </a:cxn>
                  </a:cxnLst>
                  <a:rect l="0" t="0" r="r" b="b"/>
                  <a:pathLst>
                    <a:path w="132" h="162">
                      <a:moveTo>
                        <a:pt x="2" y="162"/>
                      </a:moveTo>
                      <a:lnTo>
                        <a:pt x="50" y="162"/>
                      </a:lnTo>
                      <a:lnTo>
                        <a:pt x="50" y="98"/>
                      </a:lnTo>
                      <a:lnTo>
                        <a:pt x="52" y="76"/>
                      </a:lnTo>
                      <a:lnTo>
                        <a:pt x="60" y="58"/>
                      </a:lnTo>
                      <a:lnTo>
                        <a:pt x="72" y="46"/>
                      </a:lnTo>
                      <a:lnTo>
                        <a:pt x="90" y="40"/>
                      </a:lnTo>
                      <a:lnTo>
                        <a:pt x="110" y="38"/>
                      </a:lnTo>
                      <a:lnTo>
                        <a:pt x="116" y="38"/>
                      </a:lnTo>
                      <a:lnTo>
                        <a:pt x="122" y="38"/>
                      </a:lnTo>
                      <a:lnTo>
                        <a:pt x="128" y="40"/>
                      </a:lnTo>
                      <a:lnTo>
                        <a:pt x="132" y="40"/>
                      </a:lnTo>
                      <a:lnTo>
                        <a:pt x="132" y="4"/>
                      </a:lnTo>
                      <a:lnTo>
                        <a:pt x="122" y="2"/>
                      </a:lnTo>
                      <a:lnTo>
                        <a:pt x="112" y="0"/>
                      </a:lnTo>
                      <a:lnTo>
                        <a:pt x="102" y="0"/>
                      </a:lnTo>
                      <a:lnTo>
                        <a:pt x="82" y="2"/>
                      </a:lnTo>
                      <a:lnTo>
                        <a:pt x="68" y="8"/>
                      </a:lnTo>
                      <a:lnTo>
                        <a:pt x="58" y="16"/>
                      </a:lnTo>
                      <a:lnTo>
                        <a:pt x="52" y="26"/>
                      </a:lnTo>
                      <a:lnTo>
                        <a:pt x="50" y="32"/>
                      </a:lnTo>
                      <a:lnTo>
                        <a:pt x="48" y="32"/>
                      </a:lnTo>
                      <a:lnTo>
                        <a:pt x="48" y="18"/>
                      </a:lnTo>
                      <a:lnTo>
                        <a:pt x="48" y="4"/>
                      </a:lnTo>
                      <a:lnTo>
                        <a:pt x="0" y="4"/>
                      </a:lnTo>
                      <a:lnTo>
                        <a:pt x="2" y="22"/>
                      </a:lnTo>
                      <a:lnTo>
                        <a:pt x="2" y="44"/>
                      </a:lnTo>
                      <a:lnTo>
                        <a:pt x="2" y="162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5" name="Freeform 33"/>
                <p:cNvSpPr>
                  <a:spLocks/>
                </p:cNvSpPr>
                <p:nvPr/>
              </p:nvSpPr>
              <p:spPr bwMode="auto">
                <a:xfrm>
                  <a:off x="4615" y="2668"/>
                  <a:ext cx="189" cy="163"/>
                </a:xfrm>
                <a:custGeom>
                  <a:avLst/>
                  <a:gdLst/>
                  <a:ahLst/>
                  <a:cxnLst>
                    <a:cxn ang="0">
                      <a:pos x="2" y="164"/>
                    </a:cxn>
                    <a:cxn ang="0">
                      <a:pos x="50" y="164"/>
                    </a:cxn>
                    <a:cxn ang="0">
                      <a:pos x="50" y="88"/>
                    </a:cxn>
                    <a:cxn ang="0">
                      <a:pos x="52" y="68"/>
                    </a:cxn>
                    <a:cxn ang="0">
                      <a:pos x="60" y="52"/>
                    </a:cxn>
                    <a:cxn ang="0">
                      <a:pos x="70" y="40"/>
                    </a:cxn>
                    <a:cxn ang="0">
                      <a:pos x="84" y="34"/>
                    </a:cxn>
                    <a:cxn ang="0">
                      <a:pos x="98" y="32"/>
                    </a:cxn>
                    <a:cxn ang="0">
                      <a:pos x="112" y="34"/>
                    </a:cxn>
                    <a:cxn ang="0">
                      <a:pos x="124" y="38"/>
                    </a:cxn>
                    <a:cxn ang="0">
                      <a:pos x="132" y="46"/>
                    </a:cxn>
                    <a:cxn ang="0">
                      <a:pos x="138" y="60"/>
                    </a:cxn>
                    <a:cxn ang="0">
                      <a:pos x="140" y="80"/>
                    </a:cxn>
                    <a:cxn ang="0">
                      <a:pos x="140" y="164"/>
                    </a:cxn>
                    <a:cxn ang="0">
                      <a:pos x="188" y="164"/>
                    </a:cxn>
                    <a:cxn ang="0">
                      <a:pos x="188" y="66"/>
                    </a:cxn>
                    <a:cxn ang="0">
                      <a:pos x="184" y="44"/>
                    </a:cxn>
                    <a:cxn ang="0">
                      <a:pos x="176" y="26"/>
                    </a:cxn>
                    <a:cxn ang="0">
                      <a:pos x="162" y="14"/>
                    </a:cxn>
                    <a:cxn ang="0">
                      <a:pos x="146" y="6"/>
                    </a:cxn>
                    <a:cxn ang="0">
                      <a:pos x="130" y="2"/>
                    </a:cxn>
                    <a:cxn ang="0">
                      <a:pos x="116" y="0"/>
                    </a:cxn>
                    <a:cxn ang="0">
                      <a:pos x="88" y="4"/>
                    </a:cxn>
                    <a:cxn ang="0">
                      <a:pos x="66" y="14"/>
                    </a:cxn>
                    <a:cxn ang="0">
                      <a:pos x="48" y="32"/>
                    </a:cxn>
                    <a:cxn ang="0">
                      <a:pos x="48" y="32"/>
                    </a:cxn>
                    <a:cxn ang="0">
                      <a:pos x="48" y="18"/>
                    </a:cxn>
                    <a:cxn ang="0">
                      <a:pos x="46" y="6"/>
                    </a:cxn>
                    <a:cxn ang="0">
                      <a:pos x="0" y="6"/>
                    </a:cxn>
                    <a:cxn ang="0">
                      <a:pos x="0" y="24"/>
                    </a:cxn>
                    <a:cxn ang="0">
                      <a:pos x="2" y="44"/>
                    </a:cxn>
                    <a:cxn ang="0">
                      <a:pos x="2" y="164"/>
                    </a:cxn>
                  </a:cxnLst>
                  <a:rect l="0" t="0" r="r" b="b"/>
                  <a:pathLst>
                    <a:path w="188" h="164">
                      <a:moveTo>
                        <a:pt x="2" y="164"/>
                      </a:moveTo>
                      <a:lnTo>
                        <a:pt x="50" y="164"/>
                      </a:lnTo>
                      <a:lnTo>
                        <a:pt x="50" y="88"/>
                      </a:lnTo>
                      <a:lnTo>
                        <a:pt x="52" y="68"/>
                      </a:lnTo>
                      <a:lnTo>
                        <a:pt x="60" y="52"/>
                      </a:lnTo>
                      <a:lnTo>
                        <a:pt x="70" y="40"/>
                      </a:lnTo>
                      <a:lnTo>
                        <a:pt x="84" y="34"/>
                      </a:lnTo>
                      <a:lnTo>
                        <a:pt x="98" y="32"/>
                      </a:lnTo>
                      <a:lnTo>
                        <a:pt x="112" y="34"/>
                      </a:lnTo>
                      <a:lnTo>
                        <a:pt x="124" y="38"/>
                      </a:lnTo>
                      <a:lnTo>
                        <a:pt x="132" y="46"/>
                      </a:lnTo>
                      <a:lnTo>
                        <a:pt x="138" y="60"/>
                      </a:lnTo>
                      <a:lnTo>
                        <a:pt x="140" y="80"/>
                      </a:lnTo>
                      <a:lnTo>
                        <a:pt x="140" y="164"/>
                      </a:lnTo>
                      <a:lnTo>
                        <a:pt x="188" y="164"/>
                      </a:lnTo>
                      <a:lnTo>
                        <a:pt x="188" y="66"/>
                      </a:lnTo>
                      <a:lnTo>
                        <a:pt x="184" y="44"/>
                      </a:lnTo>
                      <a:lnTo>
                        <a:pt x="176" y="26"/>
                      </a:lnTo>
                      <a:lnTo>
                        <a:pt x="162" y="14"/>
                      </a:lnTo>
                      <a:lnTo>
                        <a:pt x="146" y="6"/>
                      </a:lnTo>
                      <a:lnTo>
                        <a:pt x="130" y="2"/>
                      </a:lnTo>
                      <a:lnTo>
                        <a:pt x="116" y="0"/>
                      </a:lnTo>
                      <a:lnTo>
                        <a:pt x="88" y="4"/>
                      </a:lnTo>
                      <a:lnTo>
                        <a:pt x="66" y="14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8" y="18"/>
                      </a:lnTo>
                      <a:lnTo>
                        <a:pt x="46" y="6"/>
                      </a:lnTo>
                      <a:lnTo>
                        <a:pt x="0" y="6"/>
                      </a:lnTo>
                      <a:lnTo>
                        <a:pt x="0" y="24"/>
                      </a:lnTo>
                      <a:lnTo>
                        <a:pt x="2" y="44"/>
                      </a:lnTo>
                      <a:lnTo>
                        <a:pt x="2" y="164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6" name="Freeform 34"/>
                <p:cNvSpPr>
                  <a:spLocks noEditPoints="1"/>
                </p:cNvSpPr>
                <p:nvPr/>
              </p:nvSpPr>
              <p:spPr bwMode="auto">
                <a:xfrm>
                  <a:off x="4842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194" y="68"/>
                    </a:cxn>
                    <a:cxn ang="0">
                      <a:pos x="190" y="44"/>
                    </a:cxn>
                    <a:cxn ang="0">
                      <a:pos x="180" y="26"/>
                    </a:cxn>
                    <a:cxn ang="0">
                      <a:pos x="166" y="14"/>
                    </a:cxn>
                    <a:cxn ang="0">
                      <a:pos x="146" y="6"/>
                    </a:cxn>
                    <a:cxn ang="0">
                      <a:pos x="126" y="0"/>
                    </a:cxn>
                    <a:cxn ang="0">
                      <a:pos x="104" y="0"/>
                    </a:cxn>
                    <a:cxn ang="0">
                      <a:pos x="82" y="0"/>
                    </a:cxn>
                    <a:cxn ang="0">
                      <a:pos x="62" y="4"/>
                    </a:cxn>
                    <a:cxn ang="0">
                      <a:pos x="44" y="10"/>
                    </a:cxn>
                    <a:cxn ang="0">
                      <a:pos x="30" y="20"/>
                    </a:cxn>
                    <a:cxn ang="0">
                      <a:pos x="18" y="32"/>
                    </a:cxn>
                    <a:cxn ang="0">
                      <a:pos x="14" y="50"/>
                    </a:cxn>
                    <a:cxn ang="0">
                      <a:pos x="64" y="50"/>
                    </a:cxn>
                    <a:cxn ang="0">
                      <a:pos x="68" y="40"/>
                    </a:cxn>
                    <a:cxn ang="0">
                      <a:pos x="82" y="32"/>
                    </a:cxn>
                    <a:cxn ang="0">
                      <a:pos x="102" y="28"/>
                    </a:cxn>
                    <a:cxn ang="0">
                      <a:pos x="118" y="30"/>
                    </a:cxn>
                    <a:cxn ang="0">
                      <a:pos x="132" y="36"/>
                    </a:cxn>
                    <a:cxn ang="0">
                      <a:pos x="142" y="46"/>
                    </a:cxn>
                    <a:cxn ang="0">
                      <a:pos x="146" y="64"/>
                    </a:cxn>
                    <a:cxn ang="0">
                      <a:pos x="108" y="64"/>
                    </a:cxn>
                    <a:cxn ang="0">
                      <a:pos x="78" y="64"/>
                    </a:cxn>
                    <a:cxn ang="0">
                      <a:pos x="52" y="68"/>
                    </a:cxn>
                    <a:cxn ang="0">
                      <a:pos x="30" y="74"/>
                    </a:cxn>
                    <a:cxn ang="0">
                      <a:pos x="14" y="84"/>
                    </a:cxn>
                    <a:cxn ang="0">
                      <a:pos x="4" y="100"/>
                    </a:cxn>
                    <a:cxn ang="0">
                      <a:pos x="0" y="122"/>
                    </a:cxn>
                    <a:cxn ang="0">
                      <a:pos x="2" y="136"/>
                    </a:cxn>
                    <a:cxn ang="0">
                      <a:pos x="10" y="150"/>
                    </a:cxn>
                    <a:cxn ang="0">
                      <a:pos x="24" y="160"/>
                    </a:cxn>
                    <a:cxn ang="0">
                      <a:pos x="46" y="168"/>
                    </a:cxn>
                    <a:cxn ang="0">
                      <a:pos x="74" y="170"/>
                    </a:cxn>
                    <a:cxn ang="0">
                      <a:pos x="104" y="168"/>
                    </a:cxn>
                    <a:cxn ang="0">
                      <a:pos x="128" y="158"/>
                    </a:cxn>
                    <a:cxn ang="0">
                      <a:pos x="150" y="142"/>
                    </a:cxn>
                    <a:cxn ang="0">
                      <a:pos x="150" y="154"/>
                    </a:cxn>
                    <a:cxn ang="0">
                      <a:pos x="150" y="164"/>
                    </a:cxn>
                    <a:cxn ang="0">
                      <a:pos x="196" y="164"/>
                    </a:cxn>
                    <a:cxn ang="0">
                      <a:pos x="194" y="150"/>
                    </a:cxn>
                    <a:cxn ang="0">
                      <a:pos x="194" y="134"/>
                    </a:cxn>
                    <a:cxn ang="0">
                      <a:pos x="194" y="68"/>
                    </a:cxn>
                    <a:cxn ang="0">
                      <a:pos x="146" y="92"/>
                    </a:cxn>
                    <a:cxn ang="0">
                      <a:pos x="142" y="112"/>
                    </a:cxn>
                    <a:cxn ang="0">
                      <a:pos x="132" y="126"/>
                    </a:cxn>
                    <a:cxn ang="0">
                      <a:pos x="116" y="136"/>
                    </a:cxn>
                    <a:cxn ang="0">
                      <a:pos x="100" y="142"/>
                    </a:cxn>
                    <a:cxn ang="0">
                      <a:pos x="86" y="144"/>
                    </a:cxn>
                    <a:cxn ang="0">
                      <a:pos x="68" y="142"/>
                    </a:cxn>
                    <a:cxn ang="0">
                      <a:pos x="58" y="136"/>
                    </a:cxn>
                    <a:cxn ang="0">
                      <a:pos x="52" y="128"/>
                    </a:cxn>
                    <a:cxn ang="0">
                      <a:pos x="50" y="118"/>
                    </a:cxn>
                    <a:cxn ang="0">
                      <a:pos x="54" y="106"/>
                    </a:cxn>
                    <a:cxn ang="0">
                      <a:pos x="64" y="98"/>
                    </a:cxn>
                    <a:cxn ang="0">
                      <a:pos x="82" y="94"/>
                    </a:cxn>
                    <a:cxn ang="0">
                      <a:pos x="106" y="92"/>
                    </a:cxn>
                    <a:cxn ang="0">
                      <a:pos x="146" y="92"/>
                    </a:cxn>
                  </a:cxnLst>
                  <a:rect l="0" t="0" r="r" b="b"/>
                  <a:pathLst>
                    <a:path w="196" h="170">
                      <a:moveTo>
                        <a:pt x="194" y="68"/>
                      </a:moveTo>
                      <a:lnTo>
                        <a:pt x="190" y="44"/>
                      </a:lnTo>
                      <a:lnTo>
                        <a:pt x="180" y="26"/>
                      </a:lnTo>
                      <a:lnTo>
                        <a:pt x="166" y="14"/>
                      </a:lnTo>
                      <a:lnTo>
                        <a:pt x="146" y="6"/>
                      </a:lnTo>
                      <a:lnTo>
                        <a:pt x="126" y="0"/>
                      </a:lnTo>
                      <a:lnTo>
                        <a:pt x="104" y="0"/>
                      </a:lnTo>
                      <a:lnTo>
                        <a:pt x="82" y="0"/>
                      </a:lnTo>
                      <a:lnTo>
                        <a:pt x="62" y="4"/>
                      </a:lnTo>
                      <a:lnTo>
                        <a:pt x="44" y="10"/>
                      </a:lnTo>
                      <a:lnTo>
                        <a:pt x="30" y="20"/>
                      </a:lnTo>
                      <a:lnTo>
                        <a:pt x="18" y="32"/>
                      </a:lnTo>
                      <a:lnTo>
                        <a:pt x="14" y="50"/>
                      </a:lnTo>
                      <a:lnTo>
                        <a:pt x="64" y="50"/>
                      </a:lnTo>
                      <a:lnTo>
                        <a:pt x="68" y="40"/>
                      </a:lnTo>
                      <a:lnTo>
                        <a:pt x="82" y="32"/>
                      </a:lnTo>
                      <a:lnTo>
                        <a:pt x="102" y="28"/>
                      </a:lnTo>
                      <a:lnTo>
                        <a:pt x="118" y="30"/>
                      </a:lnTo>
                      <a:lnTo>
                        <a:pt x="132" y="36"/>
                      </a:lnTo>
                      <a:lnTo>
                        <a:pt x="142" y="46"/>
                      </a:lnTo>
                      <a:lnTo>
                        <a:pt x="146" y="64"/>
                      </a:lnTo>
                      <a:lnTo>
                        <a:pt x="108" y="64"/>
                      </a:lnTo>
                      <a:lnTo>
                        <a:pt x="78" y="64"/>
                      </a:lnTo>
                      <a:lnTo>
                        <a:pt x="52" y="68"/>
                      </a:lnTo>
                      <a:lnTo>
                        <a:pt x="30" y="74"/>
                      </a:lnTo>
                      <a:lnTo>
                        <a:pt x="14" y="84"/>
                      </a:lnTo>
                      <a:lnTo>
                        <a:pt x="4" y="100"/>
                      </a:lnTo>
                      <a:lnTo>
                        <a:pt x="0" y="122"/>
                      </a:lnTo>
                      <a:lnTo>
                        <a:pt x="2" y="136"/>
                      </a:lnTo>
                      <a:lnTo>
                        <a:pt x="10" y="150"/>
                      </a:lnTo>
                      <a:lnTo>
                        <a:pt x="24" y="160"/>
                      </a:lnTo>
                      <a:lnTo>
                        <a:pt x="46" y="168"/>
                      </a:lnTo>
                      <a:lnTo>
                        <a:pt x="74" y="170"/>
                      </a:lnTo>
                      <a:lnTo>
                        <a:pt x="104" y="168"/>
                      </a:lnTo>
                      <a:lnTo>
                        <a:pt x="128" y="158"/>
                      </a:lnTo>
                      <a:lnTo>
                        <a:pt x="150" y="142"/>
                      </a:lnTo>
                      <a:lnTo>
                        <a:pt x="150" y="154"/>
                      </a:lnTo>
                      <a:lnTo>
                        <a:pt x="150" y="164"/>
                      </a:lnTo>
                      <a:lnTo>
                        <a:pt x="196" y="164"/>
                      </a:lnTo>
                      <a:lnTo>
                        <a:pt x="194" y="150"/>
                      </a:lnTo>
                      <a:lnTo>
                        <a:pt x="194" y="134"/>
                      </a:lnTo>
                      <a:lnTo>
                        <a:pt x="194" y="68"/>
                      </a:lnTo>
                      <a:close/>
                      <a:moveTo>
                        <a:pt x="146" y="92"/>
                      </a:moveTo>
                      <a:lnTo>
                        <a:pt x="142" y="112"/>
                      </a:lnTo>
                      <a:lnTo>
                        <a:pt x="132" y="126"/>
                      </a:lnTo>
                      <a:lnTo>
                        <a:pt x="116" y="136"/>
                      </a:lnTo>
                      <a:lnTo>
                        <a:pt x="100" y="142"/>
                      </a:lnTo>
                      <a:lnTo>
                        <a:pt x="86" y="144"/>
                      </a:lnTo>
                      <a:lnTo>
                        <a:pt x="68" y="142"/>
                      </a:lnTo>
                      <a:lnTo>
                        <a:pt x="58" y="136"/>
                      </a:lnTo>
                      <a:lnTo>
                        <a:pt x="52" y="128"/>
                      </a:lnTo>
                      <a:lnTo>
                        <a:pt x="50" y="118"/>
                      </a:lnTo>
                      <a:lnTo>
                        <a:pt x="54" y="106"/>
                      </a:lnTo>
                      <a:lnTo>
                        <a:pt x="64" y="98"/>
                      </a:lnTo>
                      <a:lnTo>
                        <a:pt x="82" y="94"/>
                      </a:lnTo>
                      <a:lnTo>
                        <a:pt x="106" y="92"/>
                      </a:lnTo>
                      <a:lnTo>
                        <a:pt x="146" y="92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</p:grpSp>
        </p:grpSp>
      </p:grpSp>
      <p:sp>
        <p:nvSpPr>
          <p:cNvPr id="21511" name="Freeform 38"/>
          <p:cNvSpPr>
            <a:spLocks/>
          </p:cNvSpPr>
          <p:nvPr/>
        </p:nvSpPr>
        <p:spPr bwMode="auto">
          <a:xfrm>
            <a:off x="2268538" y="1588"/>
            <a:ext cx="4614862" cy="723900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1512" name="Oval 60"/>
          <p:cNvSpPr>
            <a:spLocks noChangeArrowheads="1"/>
          </p:cNvSpPr>
          <p:nvPr/>
        </p:nvSpPr>
        <p:spPr bwMode="auto">
          <a:xfrm flipH="1">
            <a:off x="266700" y="6318250"/>
            <a:ext cx="257175" cy="254000"/>
          </a:xfrm>
          <a:prstGeom prst="ellipse">
            <a:avLst/>
          </a:prstGeom>
          <a:solidFill>
            <a:srgbClr val="0099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1513" name="Oval 61"/>
          <p:cNvSpPr>
            <a:spLocks noChangeArrowheads="1"/>
          </p:cNvSpPr>
          <p:nvPr/>
        </p:nvSpPr>
        <p:spPr bwMode="auto">
          <a:xfrm flipH="1">
            <a:off x="250825" y="6302375"/>
            <a:ext cx="288925" cy="285750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1514" name="Text Box 62"/>
          <p:cNvSpPr txBox="1">
            <a:spLocks noChangeArrowheads="1"/>
          </p:cNvSpPr>
          <p:nvPr/>
        </p:nvSpPr>
        <p:spPr bwMode="auto">
          <a:xfrm>
            <a:off x="204788" y="6302375"/>
            <a:ext cx="3413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r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fld id="{A1FF1365-4509-4FBD-8EE5-6E1A631620F8}" type="slidenum">
              <a:rPr lang="it-IT" sz="1200" b="1">
                <a:solidFill>
                  <a:srgbClr val="FFFFFF"/>
                </a:solidFill>
                <a:latin typeface="Arial Narrow" pitchFamily="34" charset="0"/>
              </a:rPr>
              <a:pPr marL="174625" indent="-174625" algn="r" fontAlgn="base"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</a:pPr>
              <a:t>7</a:t>
            </a:fld>
            <a:endParaRPr lang="it-IT" sz="1200" b="1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21515" name="Immagine 46" descr="re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1800" y="692150"/>
            <a:ext cx="436245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Ovale 50"/>
          <p:cNvSpPr>
            <a:spLocks noChangeArrowheads="1"/>
          </p:cNvSpPr>
          <p:nvPr/>
        </p:nvSpPr>
        <p:spPr bwMode="auto">
          <a:xfrm>
            <a:off x="6100763" y="4200525"/>
            <a:ext cx="242887" cy="24288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1517" name="Ovale 51"/>
          <p:cNvSpPr>
            <a:spLocks noChangeArrowheads="1"/>
          </p:cNvSpPr>
          <p:nvPr/>
        </p:nvSpPr>
        <p:spPr bwMode="auto">
          <a:xfrm>
            <a:off x="6418263" y="4200525"/>
            <a:ext cx="241300" cy="24288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1518" name="Ovale 54"/>
          <p:cNvSpPr>
            <a:spLocks noChangeArrowheads="1"/>
          </p:cNvSpPr>
          <p:nvPr/>
        </p:nvSpPr>
        <p:spPr bwMode="auto">
          <a:xfrm>
            <a:off x="6732588" y="4200525"/>
            <a:ext cx="241300" cy="24288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1519" name="Ovale 55"/>
          <p:cNvSpPr>
            <a:spLocks noChangeArrowheads="1"/>
          </p:cNvSpPr>
          <p:nvPr/>
        </p:nvSpPr>
        <p:spPr bwMode="auto">
          <a:xfrm>
            <a:off x="7065963" y="4200525"/>
            <a:ext cx="242887" cy="24288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1520" name="Ovale 56"/>
          <p:cNvSpPr>
            <a:spLocks noChangeArrowheads="1"/>
          </p:cNvSpPr>
          <p:nvPr/>
        </p:nvSpPr>
        <p:spPr bwMode="auto">
          <a:xfrm>
            <a:off x="7308850" y="3978275"/>
            <a:ext cx="241300" cy="24288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1521" name="Ovale 59"/>
          <p:cNvSpPr>
            <a:spLocks noChangeArrowheads="1"/>
          </p:cNvSpPr>
          <p:nvPr/>
        </p:nvSpPr>
        <p:spPr bwMode="auto">
          <a:xfrm>
            <a:off x="7308850" y="3259138"/>
            <a:ext cx="241300" cy="241300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61" name="Ovale 60"/>
          <p:cNvSpPr/>
          <p:nvPr/>
        </p:nvSpPr>
        <p:spPr bwMode="auto">
          <a:xfrm>
            <a:off x="5913438" y="3259138"/>
            <a:ext cx="242887" cy="2413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62" name="Ovale 61"/>
          <p:cNvSpPr/>
          <p:nvPr/>
        </p:nvSpPr>
        <p:spPr bwMode="auto">
          <a:xfrm>
            <a:off x="6634163" y="3259138"/>
            <a:ext cx="241300" cy="2413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63" name="Ovale 62"/>
          <p:cNvSpPr/>
          <p:nvPr/>
        </p:nvSpPr>
        <p:spPr bwMode="auto">
          <a:xfrm>
            <a:off x="5913438" y="5778500"/>
            <a:ext cx="242887" cy="2428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endParaRPr lang="it-IT" sz="1400">
              <a:solidFill>
                <a:srgbClr val="666666"/>
              </a:solidFill>
            </a:endParaRPr>
          </a:p>
        </p:txBody>
      </p:sp>
      <p:cxnSp>
        <p:nvCxnSpPr>
          <p:cNvPr id="21525" name="Connettore 1 63"/>
          <p:cNvCxnSpPr>
            <a:cxnSpLocks noChangeShapeType="1"/>
          </p:cNvCxnSpPr>
          <p:nvPr/>
        </p:nvCxnSpPr>
        <p:spPr bwMode="auto">
          <a:xfrm>
            <a:off x="2627313" y="6165850"/>
            <a:ext cx="33131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6" name="Connettore 1 64"/>
          <p:cNvCxnSpPr>
            <a:cxnSpLocks noChangeShapeType="1"/>
          </p:cNvCxnSpPr>
          <p:nvPr/>
        </p:nvCxnSpPr>
        <p:spPr bwMode="auto">
          <a:xfrm>
            <a:off x="250825" y="6165850"/>
            <a:ext cx="3603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527" name="Ovale 67"/>
          <p:cNvSpPr>
            <a:spLocks noChangeArrowheads="1"/>
          </p:cNvSpPr>
          <p:nvPr/>
        </p:nvSpPr>
        <p:spPr bwMode="auto">
          <a:xfrm>
            <a:off x="3103563" y="2349500"/>
            <a:ext cx="242887" cy="241300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/>
        </p:nvSpPr>
        <p:spPr bwMode="auto">
          <a:xfrm>
            <a:off x="3319463" y="2328863"/>
            <a:ext cx="749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it-IT" sz="1400" dirty="0">
                <a:solidFill>
                  <a:srgbClr val="ADE2FF">
                    <a:lumMod val="10000"/>
                  </a:srgbClr>
                </a:solidFill>
                <a:latin typeface="Arial Narrow" pitchFamily="34" charset="0"/>
              </a:rPr>
              <a:t>Cadorna</a:t>
            </a:r>
          </a:p>
        </p:txBody>
      </p:sp>
      <p:sp>
        <p:nvSpPr>
          <p:cNvPr id="21529" name="Ovale 69"/>
          <p:cNvSpPr>
            <a:spLocks noChangeArrowheads="1"/>
          </p:cNvSpPr>
          <p:nvPr/>
        </p:nvSpPr>
        <p:spPr bwMode="auto">
          <a:xfrm>
            <a:off x="3103563" y="2708275"/>
            <a:ext cx="242887" cy="24288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3319463" y="2689225"/>
            <a:ext cx="600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it-IT" sz="1400" dirty="0" err="1">
                <a:solidFill>
                  <a:srgbClr val="ADE2FF">
                    <a:lumMod val="10000"/>
                  </a:srgbClr>
                </a:solidFill>
                <a:latin typeface="Arial Narrow" pitchFamily="34" charset="0"/>
              </a:rPr>
              <a:t>Cairoli</a:t>
            </a:r>
            <a:endParaRPr lang="it-IT" sz="1400" dirty="0">
              <a:solidFill>
                <a:srgbClr val="ADE2FF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21531" name="Ovale 71"/>
          <p:cNvSpPr>
            <a:spLocks noChangeArrowheads="1"/>
          </p:cNvSpPr>
          <p:nvPr/>
        </p:nvSpPr>
        <p:spPr bwMode="auto">
          <a:xfrm>
            <a:off x="3103563" y="3068638"/>
            <a:ext cx="242887" cy="242887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3319463" y="3049588"/>
            <a:ext cx="773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it-IT" sz="1400" dirty="0" err="1">
                <a:solidFill>
                  <a:srgbClr val="ADE2FF">
                    <a:lumMod val="10000"/>
                  </a:srgbClr>
                </a:solidFill>
                <a:latin typeface="Arial Narrow" pitchFamily="34" charset="0"/>
              </a:rPr>
              <a:t>Cordusio</a:t>
            </a:r>
            <a:endParaRPr lang="it-IT" sz="1400" dirty="0">
              <a:solidFill>
                <a:srgbClr val="ADE2FF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21533" name="Ovale 73"/>
          <p:cNvSpPr>
            <a:spLocks noChangeArrowheads="1"/>
          </p:cNvSpPr>
          <p:nvPr/>
        </p:nvSpPr>
        <p:spPr bwMode="auto">
          <a:xfrm>
            <a:off x="3103563" y="3429000"/>
            <a:ext cx="242887" cy="24288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319463" y="3409950"/>
            <a:ext cx="660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it-IT" sz="1400" dirty="0">
                <a:solidFill>
                  <a:srgbClr val="ADE2FF">
                    <a:lumMod val="10000"/>
                  </a:srgbClr>
                </a:solidFill>
                <a:latin typeface="Arial Narrow" pitchFamily="34" charset="0"/>
              </a:rPr>
              <a:t>Duomo</a:t>
            </a:r>
          </a:p>
        </p:txBody>
      </p:sp>
      <p:sp>
        <p:nvSpPr>
          <p:cNvPr id="21535" name="Ovale 75"/>
          <p:cNvSpPr>
            <a:spLocks noChangeArrowheads="1"/>
          </p:cNvSpPr>
          <p:nvPr/>
        </p:nvSpPr>
        <p:spPr bwMode="auto">
          <a:xfrm>
            <a:off x="3103563" y="3789363"/>
            <a:ext cx="242887" cy="241300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77" name="Rectangle 9"/>
          <p:cNvSpPr>
            <a:spLocks noChangeArrowheads="1"/>
          </p:cNvSpPr>
          <p:nvPr/>
        </p:nvSpPr>
        <p:spPr bwMode="auto">
          <a:xfrm>
            <a:off x="3319463" y="3768725"/>
            <a:ext cx="895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it-IT" sz="1400" dirty="0">
                <a:solidFill>
                  <a:srgbClr val="ADE2FF">
                    <a:lumMod val="10000"/>
                  </a:srgbClr>
                </a:solidFill>
                <a:latin typeface="Arial Narrow" pitchFamily="34" charset="0"/>
              </a:rPr>
              <a:t>San </a:t>
            </a:r>
            <a:r>
              <a:rPr lang="it-IT" sz="1400" dirty="0" err="1">
                <a:solidFill>
                  <a:srgbClr val="ADE2FF">
                    <a:lumMod val="10000"/>
                  </a:srgbClr>
                </a:solidFill>
                <a:latin typeface="Arial Narrow" pitchFamily="34" charset="0"/>
              </a:rPr>
              <a:t>Babila</a:t>
            </a:r>
            <a:endParaRPr lang="it-IT" sz="1400" dirty="0">
              <a:solidFill>
                <a:srgbClr val="ADE2FF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21537" name="Ovale 77"/>
          <p:cNvSpPr>
            <a:spLocks noChangeArrowheads="1"/>
          </p:cNvSpPr>
          <p:nvPr/>
        </p:nvSpPr>
        <p:spPr bwMode="auto">
          <a:xfrm>
            <a:off x="3103563" y="4149725"/>
            <a:ext cx="242887" cy="241300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79" name="Rectangle 9"/>
          <p:cNvSpPr>
            <a:spLocks noChangeArrowheads="1"/>
          </p:cNvSpPr>
          <p:nvPr/>
        </p:nvSpPr>
        <p:spPr bwMode="auto">
          <a:xfrm>
            <a:off x="3319463" y="4129088"/>
            <a:ext cx="60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it-IT" sz="1400" dirty="0">
                <a:solidFill>
                  <a:srgbClr val="ADE2FF">
                    <a:lumMod val="10000"/>
                  </a:srgbClr>
                </a:solidFill>
                <a:latin typeface="Arial Narrow" pitchFamily="34" charset="0"/>
              </a:rPr>
              <a:t>Loreto</a:t>
            </a:r>
          </a:p>
        </p:txBody>
      </p:sp>
      <p:sp>
        <p:nvSpPr>
          <p:cNvPr id="82" name="Ovale 81"/>
          <p:cNvSpPr/>
          <p:nvPr/>
        </p:nvSpPr>
        <p:spPr bwMode="auto">
          <a:xfrm>
            <a:off x="3103563" y="4508500"/>
            <a:ext cx="242887" cy="2428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83" name="Rectangle 9"/>
          <p:cNvSpPr>
            <a:spLocks noChangeArrowheads="1"/>
          </p:cNvSpPr>
          <p:nvPr/>
        </p:nvSpPr>
        <p:spPr bwMode="auto">
          <a:xfrm>
            <a:off x="3319463" y="4489450"/>
            <a:ext cx="741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it-IT" sz="1400" dirty="0">
                <a:solidFill>
                  <a:srgbClr val="ADE2FF">
                    <a:lumMod val="10000"/>
                  </a:srgbClr>
                </a:solidFill>
                <a:latin typeface="Arial Narrow" pitchFamily="34" charset="0"/>
              </a:rPr>
              <a:t>Centrale</a:t>
            </a:r>
          </a:p>
        </p:txBody>
      </p:sp>
      <p:sp>
        <p:nvSpPr>
          <p:cNvPr id="84" name="Ovale 83"/>
          <p:cNvSpPr/>
          <p:nvPr/>
        </p:nvSpPr>
        <p:spPr bwMode="auto">
          <a:xfrm>
            <a:off x="3103563" y="4868863"/>
            <a:ext cx="242887" cy="242887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3319463" y="4849813"/>
            <a:ext cx="771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it-IT" sz="1400" dirty="0">
                <a:solidFill>
                  <a:srgbClr val="ADE2FF">
                    <a:lumMod val="10000"/>
                  </a:srgbClr>
                </a:solidFill>
                <a:latin typeface="Arial Narrow" pitchFamily="34" charset="0"/>
              </a:rPr>
              <a:t>Garibaldi</a:t>
            </a:r>
          </a:p>
        </p:txBody>
      </p:sp>
      <p:sp>
        <p:nvSpPr>
          <p:cNvPr id="86" name="Ovale 85"/>
          <p:cNvSpPr/>
          <p:nvPr/>
        </p:nvSpPr>
        <p:spPr bwMode="auto">
          <a:xfrm>
            <a:off x="3103563" y="5229225"/>
            <a:ext cx="242887" cy="2428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87" name="Rectangle 9"/>
          <p:cNvSpPr>
            <a:spLocks noChangeArrowheads="1"/>
          </p:cNvSpPr>
          <p:nvPr/>
        </p:nvSpPr>
        <p:spPr bwMode="auto">
          <a:xfrm>
            <a:off x="3319463" y="5210175"/>
            <a:ext cx="10366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it-IT" sz="1400" dirty="0">
                <a:solidFill>
                  <a:srgbClr val="ADE2FF">
                    <a:lumMod val="10000"/>
                  </a:srgbClr>
                </a:solidFill>
                <a:latin typeface="Arial Narrow" pitchFamily="34" charset="0"/>
              </a:rPr>
              <a:t>Assago Nord</a:t>
            </a:r>
          </a:p>
        </p:txBody>
      </p:sp>
      <p:pic>
        <p:nvPicPr>
          <p:cNvPr id="21545" name="Picture 45" descr="lcd_3"/>
          <p:cNvPicPr>
            <a:picLocks noChangeAspect="1" noChangeArrowheads="1"/>
          </p:cNvPicPr>
          <p:nvPr/>
        </p:nvPicPr>
        <p:blipFill>
          <a:blip r:embed="rId3" cstate="print"/>
          <a:srcRect l="33891" r="30031"/>
          <a:stretch>
            <a:fillRect/>
          </a:stretch>
        </p:blipFill>
        <p:spPr bwMode="auto">
          <a:xfrm>
            <a:off x="609600" y="2205038"/>
            <a:ext cx="212407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6" name="Oval 83"/>
          <p:cNvSpPr>
            <a:spLocks noChangeArrowheads="1"/>
          </p:cNvSpPr>
          <p:nvPr/>
        </p:nvSpPr>
        <p:spPr bwMode="auto">
          <a:xfrm>
            <a:off x="989013" y="784225"/>
            <a:ext cx="1249362" cy="1246188"/>
          </a:xfrm>
          <a:prstGeom prst="ellipse">
            <a:avLst/>
          </a:prstGeom>
          <a:solidFill>
            <a:srgbClr val="0099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1547" name="Oval 84"/>
          <p:cNvSpPr>
            <a:spLocks noChangeArrowheads="1"/>
          </p:cNvSpPr>
          <p:nvPr/>
        </p:nvSpPr>
        <p:spPr bwMode="auto">
          <a:xfrm>
            <a:off x="966788" y="760413"/>
            <a:ext cx="1301750" cy="1300162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1548" name="Rectangle 2"/>
          <p:cNvSpPr>
            <a:spLocks noChangeArrowheads="1"/>
          </p:cNvSpPr>
          <p:nvPr/>
        </p:nvSpPr>
        <p:spPr bwMode="auto">
          <a:xfrm>
            <a:off x="-828675" y="981075"/>
            <a:ext cx="4895850" cy="795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b="1">
                <a:solidFill>
                  <a:srgbClr val="FFFFFF"/>
                </a:solidFill>
                <a:latin typeface="Arial Narrow" pitchFamily="34" charset="0"/>
              </a:rPr>
              <a:t>68 LCD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b="1">
                <a:solidFill>
                  <a:srgbClr val="FFFFFF"/>
                </a:solidFill>
                <a:latin typeface="Arial Narrow" pitchFamily="34" charset="0"/>
              </a:rPr>
              <a:t>9 stazioni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46050" y="165100"/>
            <a:ext cx="8837613" cy="6518275"/>
          </a:xfrm>
          <a:prstGeom prst="rect">
            <a:avLst/>
          </a:prstGeom>
          <a:noFill/>
          <a:ln w="12700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2532" name="Freeform 3"/>
          <p:cNvSpPr>
            <a:spLocks/>
          </p:cNvSpPr>
          <p:nvPr/>
        </p:nvSpPr>
        <p:spPr bwMode="auto">
          <a:xfrm>
            <a:off x="2124075" y="-3175"/>
            <a:ext cx="4895850" cy="620713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2124075" y="57150"/>
            <a:ext cx="4895850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b="1">
                <a:solidFill>
                  <a:srgbClr val="666666"/>
                </a:solidFill>
                <a:latin typeface="Arial Narrow" pitchFamily="34" charset="0"/>
              </a:rPr>
              <a:t>SocialLDC in aeroporto</a:t>
            </a: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7596188" y="6237288"/>
            <a:ext cx="1157287" cy="293687"/>
            <a:chOff x="4649" y="3976"/>
            <a:chExt cx="995" cy="252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4649" y="3976"/>
              <a:ext cx="995" cy="151"/>
              <a:chOff x="120" y="1478"/>
              <a:chExt cx="5514" cy="814"/>
            </a:xfrm>
          </p:grpSpPr>
          <p:sp>
            <p:nvSpPr>
              <p:cNvPr id="27" name="Freeform 4"/>
              <p:cNvSpPr>
                <a:spLocks noEditPoints="1"/>
              </p:cNvSpPr>
              <p:nvPr/>
            </p:nvSpPr>
            <p:spPr bwMode="auto">
              <a:xfrm>
                <a:off x="1958" y="1493"/>
                <a:ext cx="696" cy="786"/>
              </a:xfrm>
              <a:custGeom>
                <a:avLst/>
                <a:gdLst/>
                <a:ahLst/>
                <a:cxnLst>
                  <a:cxn ang="0">
                    <a:pos x="0" y="782"/>
                  </a:cxn>
                  <a:cxn ang="0">
                    <a:pos x="336" y="782"/>
                  </a:cxn>
                  <a:cxn ang="0">
                    <a:pos x="398" y="778"/>
                  </a:cxn>
                  <a:cxn ang="0">
                    <a:pos x="454" y="766"/>
                  </a:cxn>
                  <a:cxn ang="0">
                    <a:pos x="504" y="746"/>
                  </a:cxn>
                  <a:cxn ang="0">
                    <a:pos x="548" y="720"/>
                  </a:cxn>
                  <a:cxn ang="0">
                    <a:pos x="586" y="688"/>
                  </a:cxn>
                  <a:cxn ang="0">
                    <a:pos x="618" y="650"/>
                  </a:cxn>
                  <a:cxn ang="0">
                    <a:pos x="646" y="606"/>
                  </a:cxn>
                  <a:cxn ang="0">
                    <a:pos x="666" y="558"/>
                  </a:cxn>
                  <a:cxn ang="0">
                    <a:pos x="680" y="504"/>
                  </a:cxn>
                  <a:cxn ang="0">
                    <a:pos x="688" y="448"/>
                  </a:cxn>
                  <a:cxn ang="0">
                    <a:pos x="692" y="386"/>
                  </a:cxn>
                  <a:cxn ang="0">
                    <a:pos x="688" y="320"/>
                  </a:cxn>
                  <a:cxn ang="0">
                    <a:pos x="676" y="258"/>
                  </a:cxn>
                  <a:cxn ang="0">
                    <a:pos x="660" y="204"/>
                  </a:cxn>
                  <a:cxn ang="0">
                    <a:pos x="636" y="156"/>
                  </a:cxn>
                  <a:cxn ang="0">
                    <a:pos x="606" y="114"/>
                  </a:cxn>
                  <a:cxn ang="0">
                    <a:pos x="572" y="80"/>
                  </a:cxn>
                  <a:cxn ang="0">
                    <a:pos x="532" y="50"/>
                  </a:cxn>
                  <a:cxn ang="0">
                    <a:pos x="490" y="28"/>
                  </a:cxn>
                  <a:cxn ang="0">
                    <a:pos x="442" y="12"/>
                  </a:cxn>
                  <a:cxn ang="0">
                    <a:pos x="390" y="4"/>
                  </a:cxn>
                  <a:cxn ang="0">
                    <a:pos x="336" y="0"/>
                  </a:cxn>
                  <a:cxn ang="0">
                    <a:pos x="0" y="0"/>
                  </a:cxn>
                  <a:cxn ang="0">
                    <a:pos x="0" y="782"/>
                  </a:cxn>
                  <a:cxn ang="0">
                    <a:pos x="172" y="144"/>
                  </a:cxn>
                  <a:cxn ang="0">
                    <a:pos x="294" y="144"/>
                  </a:cxn>
                  <a:cxn ang="0">
                    <a:pos x="342" y="148"/>
                  </a:cxn>
                  <a:cxn ang="0">
                    <a:pos x="382" y="156"/>
                  </a:cxn>
                  <a:cxn ang="0">
                    <a:pos x="418" y="170"/>
                  </a:cxn>
                  <a:cxn ang="0">
                    <a:pos x="448" y="190"/>
                  </a:cxn>
                  <a:cxn ang="0">
                    <a:pos x="470" y="214"/>
                  </a:cxn>
                  <a:cxn ang="0">
                    <a:pos x="490" y="244"/>
                  </a:cxn>
                  <a:cxn ang="0">
                    <a:pos x="504" y="278"/>
                  </a:cxn>
                  <a:cxn ang="0">
                    <a:pos x="512" y="316"/>
                  </a:cxn>
                  <a:cxn ang="0">
                    <a:pos x="518" y="358"/>
                  </a:cxn>
                  <a:cxn ang="0">
                    <a:pos x="520" y="404"/>
                  </a:cxn>
                  <a:cxn ang="0">
                    <a:pos x="516" y="456"/>
                  </a:cxn>
                  <a:cxn ang="0">
                    <a:pos x="506" y="502"/>
                  </a:cxn>
                  <a:cxn ang="0">
                    <a:pos x="492" y="540"/>
                  </a:cxn>
                  <a:cxn ang="0">
                    <a:pos x="470" y="572"/>
                  </a:cxn>
                  <a:cxn ang="0">
                    <a:pos x="446" y="596"/>
                  </a:cxn>
                  <a:cxn ang="0">
                    <a:pos x="420" y="616"/>
                  </a:cxn>
                  <a:cxn ang="0">
                    <a:pos x="390" y="628"/>
                  </a:cxn>
                  <a:cxn ang="0">
                    <a:pos x="358" y="636"/>
                  </a:cxn>
                  <a:cxn ang="0">
                    <a:pos x="324" y="638"/>
                  </a:cxn>
                  <a:cxn ang="0">
                    <a:pos x="172" y="638"/>
                  </a:cxn>
                  <a:cxn ang="0">
                    <a:pos x="172" y="144"/>
                  </a:cxn>
                </a:cxnLst>
                <a:rect l="0" t="0" r="r" b="b"/>
                <a:pathLst>
                  <a:path w="692" h="782">
                    <a:moveTo>
                      <a:pt x="0" y="782"/>
                    </a:moveTo>
                    <a:lnTo>
                      <a:pt x="336" y="782"/>
                    </a:lnTo>
                    <a:lnTo>
                      <a:pt x="398" y="778"/>
                    </a:lnTo>
                    <a:lnTo>
                      <a:pt x="454" y="766"/>
                    </a:lnTo>
                    <a:lnTo>
                      <a:pt x="504" y="746"/>
                    </a:lnTo>
                    <a:lnTo>
                      <a:pt x="548" y="720"/>
                    </a:lnTo>
                    <a:lnTo>
                      <a:pt x="586" y="688"/>
                    </a:lnTo>
                    <a:lnTo>
                      <a:pt x="618" y="650"/>
                    </a:lnTo>
                    <a:lnTo>
                      <a:pt x="646" y="606"/>
                    </a:lnTo>
                    <a:lnTo>
                      <a:pt x="666" y="558"/>
                    </a:lnTo>
                    <a:lnTo>
                      <a:pt x="680" y="504"/>
                    </a:lnTo>
                    <a:lnTo>
                      <a:pt x="688" y="448"/>
                    </a:lnTo>
                    <a:lnTo>
                      <a:pt x="692" y="386"/>
                    </a:lnTo>
                    <a:lnTo>
                      <a:pt x="688" y="320"/>
                    </a:lnTo>
                    <a:lnTo>
                      <a:pt x="676" y="258"/>
                    </a:lnTo>
                    <a:lnTo>
                      <a:pt x="660" y="204"/>
                    </a:lnTo>
                    <a:lnTo>
                      <a:pt x="636" y="156"/>
                    </a:lnTo>
                    <a:lnTo>
                      <a:pt x="606" y="114"/>
                    </a:lnTo>
                    <a:lnTo>
                      <a:pt x="572" y="80"/>
                    </a:lnTo>
                    <a:lnTo>
                      <a:pt x="532" y="50"/>
                    </a:lnTo>
                    <a:lnTo>
                      <a:pt x="490" y="28"/>
                    </a:lnTo>
                    <a:lnTo>
                      <a:pt x="442" y="12"/>
                    </a:lnTo>
                    <a:lnTo>
                      <a:pt x="390" y="4"/>
                    </a:lnTo>
                    <a:lnTo>
                      <a:pt x="336" y="0"/>
                    </a:lnTo>
                    <a:lnTo>
                      <a:pt x="0" y="0"/>
                    </a:lnTo>
                    <a:lnTo>
                      <a:pt x="0" y="782"/>
                    </a:lnTo>
                    <a:close/>
                    <a:moveTo>
                      <a:pt x="172" y="144"/>
                    </a:moveTo>
                    <a:lnTo>
                      <a:pt x="294" y="144"/>
                    </a:lnTo>
                    <a:lnTo>
                      <a:pt x="342" y="148"/>
                    </a:lnTo>
                    <a:lnTo>
                      <a:pt x="382" y="156"/>
                    </a:lnTo>
                    <a:lnTo>
                      <a:pt x="418" y="170"/>
                    </a:lnTo>
                    <a:lnTo>
                      <a:pt x="448" y="190"/>
                    </a:lnTo>
                    <a:lnTo>
                      <a:pt x="470" y="214"/>
                    </a:lnTo>
                    <a:lnTo>
                      <a:pt x="490" y="244"/>
                    </a:lnTo>
                    <a:lnTo>
                      <a:pt x="504" y="278"/>
                    </a:lnTo>
                    <a:lnTo>
                      <a:pt x="512" y="316"/>
                    </a:lnTo>
                    <a:lnTo>
                      <a:pt x="518" y="358"/>
                    </a:lnTo>
                    <a:lnTo>
                      <a:pt x="520" y="404"/>
                    </a:lnTo>
                    <a:lnTo>
                      <a:pt x="516" y="456"/>
                    </a:lnTo>
                    <a:lnTo>
                      <a:pt x="506" y="502"/>
                    </a:lnTo>
                    <a:lnTo>
                      <a:pt x="492" y="540"/>
                    </a:lnTo>
                    <a:lnTo>
                      <a:pt x="470" y="572"/>
                    </a:lnTo>
                    <a:lnTo>
                      <a:pt x="446" y="596"/>
                    </a:lnTo>
                    <a:lnTo>
                      <a:pt x="420" y="616"/>
                    </a:lnTo>
                    <a:lnTo>
                      <a:pt x="390" y="628"/>
                    </a:lnTo>
                    <a:lnTo>
                      <a:pt x="358" y="636"/>
                    </a:lnTo>
                    <a:lnTo>
                      <a:pt x="324" y="638"/>
                    </a:lnTo>
                    <a:lnTo>
                      <a:pt x="172" y="638"/>
                    </a:lnTo>
                    <a:lnTo>
                      <a:pt x="172" y="14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2684" y="1691"/>
                <a:ext cx="567" cy="602"/>
              </a:xfrm>
              <a:custGeom>
                <a:avLst/>
                <a:gdLst/>
                <a:ahLst/>
                <a:cxnLst>
                  <a:cxn ang="0">
                    <a:pos x="564" y="286"/>
                  </a:cxn>
                  <a:cxn ang="0">
                    <a:pos x="546" y="188"/>
                  </a:cxn>
                  <a:cxn ang="0">
                    <a:pos x="504" y="104"/>
                  </a:cxn>
                  <a:cxn ang="0">
                    <a:pos x="436" y="40"/>
                  </a:cxn>
                  <a:cxn ang="0">
                    <a:pos x="344" y="6"/>
                  </a:cxn>
                  <a:cxn ang="0">
                    <a:pos x="234" y="6"/>
                  </a:cxn>
                  <a:cxn ang="0">
                    <a:pos x="138" y="40"/>
                  </a:cxn>
                  <a:cxn ang="0">
                    <a:pos x="64" y="106"/>
                  </a:cxn>
                  <a:cxn ang="0">
                    <a:pos x="18" y="194"/>
                  </a:cxn>
                  <a:cxn ang="0">
                    <a:pos x="0" y="300"/>
                  </a:cxn>
                  <a:cxn ang="0">
                    <a:pos x="16" y="408"/>
                  </a:cxn>
                  <a:cxn ang="0">
                    <a:pos x="62" y="496"/>
                  </a:cxn>
                  <a:cxn ang="0">
                    <a:pos x="136" y="560"/>
                  </a:cxn>
                  <a:cxn ang="0">
                    <a:pos x="232" y="594"/>
                  </a:cxn>
                  <a:cxn ang="0">
                    <a:pos x="342" y="594"/>
                  </a:cxn>
                  <a:cxn ang="0">
                    <a:pos x="434" y="564"/>
                  </a:cxn>
                  <a:cxn ang="0">
                    <a:pos x="506" y="504"/>
                  </a:cxn>
                  <a:cxn ang="0">
                    <a:pos x="554" y="406"/>
                  </a:cxn>
                  <a:cxn ang="0">
                    <a:pos x="408" y="428"/>
                  </a:cxn>
                  <a:cxn ang="0">
                    <a:pos x="362" y="464"/>
                  </a:cxn>
                  <a:cxn ang="0">
                    <a:pos x="296" y="480"/>
                  </a:cxn>
                  <a:cxn ang="0">
                    <a:pos x="230" y="470"/>
                  </a:cxn>
                  <a:cxn ang="0">
                    <a:pos x="186" y="434"/>
                  </a:cxn>
                  <a:cxn ang="0">
                    <a:pos x="160" y="376"/>
                  </a:cxn>
                  <a:cxn ang="0">
                    <a:pos x="564" y="336"/>
                  </a:cxn>
                  <a:cxn ang="0">
                    <a:pos x="158" y="220"/>
                  </a:cxn>
                  <a:cxn ang="0">
                    <a:pos x="172" y="180"/>
                  </a:cxn>
                  <a:cxn ang="0">
                    <a:pos x="202" y="144"/>
                  </a:cxn>
                  <a:cxn ang="0">
                    <a:pos x="252" y="122"/>
                  </a:cxn>
                  <a:cxn ang="0">
                    <a:pos x="320" y="122"/>
                  </a:cxn>
                  <a:cxn ang="0">
                    <a:pos x="370" y="148"/>
                  </a:cxn>
                  <a:cxn ang="0">
                    <a:pos x="400" y="202"/>
                  </a:cxn>
                  <a:cxn ang="0">
                    <a:pos x="156" y="238"/>
                  </a:cxn>
                </a:cxnLst>
                <a:rect l="0" t="0" r="r" b="b"/>
                <a:pathLst>
                  <a:path w="564" h="598">
                    <a:moveTo>
                      <a:pt x="564" y="336"/>
                    </a:moveTo>
                    <a:lnTo>
                      <a:pt x="564" y="286"/>
                    </a:lnTo>
                    <a:lnTo>
                      <a:pt x="558" y="234"/>
                    </a:lnTo>
                    <a:lnTo>
                      <a:pt x="546" y="188"/>
                    </a:lnTo>
                    <a:lnTo>
                      <a:pt x="528" y="144"/>
                    </a:lnTo>
                    <a:lnTo>
                      <a:pt x="504" y="104"/>
                    </a:lnTo>
                    <a:lnTo>
                      <a:pt x="472" y="68"/>
                    </a:lnTo>
                    <a:lnTo>
                      <a:pt x="436" y="40"/>
                    </a:lnTo>
                    <a:lnTo>
                      <a:pt x="394" y="18"/>
                    </a:lnTo>
                    <a:lnTo>
                      <a:pt x="344" y="6"/>
                    </a:lnTo>
                    <a:lnTo>
                      <a:pt x="290" y="0"/>
                    </a:lnTo>
                    <a:lnTo>
                      <a:pt x="234" y="6"/>
                    </a:lnTo>
                    <a:lnTo>
                      <a:pt x="184" y="18"/>
                    </a:lnTo>
                    <a:lnTo>
                      <a:pt x="138" y="40"/>
                    </a:lnTo>
                    <a:lnTo>
                      <a:pt x="98" y="70"/>
                    </a:lnTo>
                    <a:lnTo>
                      <a:pt x="64" y="106"/>
                    </a:lnTo>
                    <a:lnTo>
                      <a:pt x="38" y="146"/>
                    </a:lnTo>
                    <a:lnTo>
                      <a:pt x="18" y="194"/>
                    </a:lnTo>
                    <a:lnTo>
                      <a:pt x="4" y="244"/>
                    </a:lnTo>
                    <a:lnTo>
                      <a:pt x="0" y="300"/>
                    </a:lnTo>
                    <a:lnTo>
                      <a:pt x="4" y="356"/>
                    </a:lnTo>
                    <a:lnTo>
                      <a:pt x="16" y="408"/>
                    </a:lnTo>
                    <a:lnTo>
                      <a:pt x="36" y="454"/>
                    </a:lnTo>
                    <a:lnTo>
                      <a:pt x="62" y="496"/>
                    </a:lnTo>
                    <a:lnTo>
                      <a:pt x="96" y="530"/>
                    </a:lnTo>
                    <a:lnTo>
                      <a:pt x="136" y="560"/>
                    </a:lnTo>
                    <a:lnTo>
                      <a:pt x="182" y="580"/>
                    </a:lnTo>
                    <a:lnTo>
                      <a:pt x="232" y="594"/>
                    </a:lnTo>
                    <a:lnTo>
                      <a:pt x="290" y="598"/>
                    </a:lnTo>
                    <a:lnTo>
                      <a:pt x="342" y="594"/>
                    </a:lnTo>
                    <a:lnTo>
                      <a:pt x="390" y="584"/>
                    </a:lnTo>
                    <a:lnTo>
                      <a:pt x="434" y="564"/>
                    </a:lnTo>
                    <a:lnTo>
                      <a:pt x="472" y="538"/>
                    </a:lnTo>
                    <a:lnTo>
                      <a:pt x="506" y="504"/>
                    </a:lnTo>
                    <a:lnTo>
                      <a:pt x="532" y="460"/>
                    </a:lnTo>
                    <a:lnTo>
                      <a:pt x="554" y="406"/>
                    </a:lnTo>
                    <a:lnTo>
                      <a:pt x="418" y="406"/>
                    </a:lnTo>
                    <a:lnTo>
                      <a:pt x="408" y="428"/>
                    </a:lnTo>
                    <a:lnTo>
                      <a:pt x="388" y="448"/>
                    </a:lnTo>
                    <a:lnTo>
                      <a:pt x="362" y="464"/>
                    </a:lnTo>
                    <a:lnTo>
                      <a:pt x="330" y="476"/>
                    </a:lnTo>
                    <a:lnTo>
                      <a:pt x="296" y="480"/>
                    </a:lnTo>
                    <a:lnTo>
                      <a:pt x="260" y="478"/>
                    </a:lnTo>
                    <a:lnTo>
                      <a:pt x="230" y="470"/>
                    </a:lnTo>
                    <a:lnTo>
                      <a:pt x="206" y="454"/>
                    </a:lnTo>
                    <a:lnTo>
                      <a:pt x="186" y="434"/>
                    </a:lnTo>
                    <a:lnTo>
                      <a:pt x="170" y="408"/>
                    </a:lnTo>
                    <a:lnTo>
                      <a:pt x="160" y="376"/>
                    </a:lnTo>
                    <a:lnTo>
                      <a:pt x="156" y="336"/>
                    </a:lnTo>
                    <a:lnTo>
                      <a:pt x="564" y="336"/>
                    </a:lnTo>
                    <a:close/>
                    <a:moveTo>
                      <a:pt x="156" y="238"/>
                    </a:moveTo>
                    <a:lnTo>
                      <a:pt x="158" y="220"/>
                    </a:lnTo>
                    <a:lnTo>
                      <a:pt x="164" y="200"/>
                    </a:lnTo>
                    <a:lnTo>
                      <a:pt x="172" y="180"/>
                    </a:lnTo>
                    <a:lnTo>
                      <a:pt x="184" y="162"/>
                    </a:lnTo>
                    <a:lnTo>
                      <a:pt x="202" y="144"/>
                    </a:lnTo>
                    <a:lnTo>
                      <a:pt x="224" y="130"/>
                    </a:lnTo>
                    <a:lnTo>
                      <a:pt x="252" y="122"/>
                    </a:lnTo>
                    <a:lnTo>
                      <a:pt x="286" y="118"/>
                    </a:lnTo>
                    <a:lnTo>
                      <a:pt x="320" y="122"/>
                    </a:lnTo>
                    <a:lnTo>
                      <a:pt x="348" y="132"/>
                    </a:lnTo>
                    <a:lnTo>
                      <a:pt x="370" y="148"/>
                    </a:lnTo>
                    <a:lnTo>
                      <a:pt x="388" y="172"/>
                    </a:lnTo>
                    <a:lnTo>
                      <a:pt x="400" y="202"/>
                    </a:lnTo>
                    <a:lnTo>
                      <a:pt x="410" y="238"/>
                    </a:lnTo>
                    <a:lnTo>
                      <a:pt x="156" y="2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3289" y="1691"/>
                <a:ext cx="552" cy="602"/>
              </a:xfrm>
              <a:custGeom>
                <a:avLst/>
                <a:gdLst/>
                <a:ahLst/>
                <a:cxnLst>
                  <a:cxn ang="0">
                    <a:pos x="548" y="170"/>
                  </a:cxn>
                  <a:cxn ang="0">
                    <a:pos x="512" y="96"/>
                  </a:cxn>
                  <a:cxn ang="0">
                    <a:pos x="452" y="42"/>
                  </a:cxn>
                  <a:cxn ang="0">
                    <a:pos x="376" y="10"/>
                  </a:cxn>
                  <a:cxn ang="0">
                    <a:pos x="288" y="0"/>
                  </a:cxn>
                  <a:cxn ang="0">
                    <a:pos x="178" y="18"/>
                  </a:cxn>
                  <a:cxn ang="0">
                    <a:pos x="92" y="70"/>
                  </a:cxn>
                  <a:cxn ang="0">
                    <a:pos x="34" y="150"/>
                  </a:cxn>
                  <a:cxn ang="0">
                    <a:pos x="4" y="250"/>
                  </a:cxn>
                  <a:cxn ang="0">
                    <a:pos x="4" y="362"/>
                  </a:cxn>
                  <a:cxn ang="0">
                    <a:pos x="36" y="458"/>
                  </a:cxn>
                  <a:cxn ang="0">
                    <a:pos x="96" y="532"/>
                  </a:cxn>
                  <a:cxn ang="0">
                    <a:pos x="180" y="580"/>
                  </a:cxn>
                  <a:cxn ang="0">
                    <a:pos x="286" y="598"/>
                  </a:cxn>
                  <a:cxn ang="0">
                    <a:pos x="388" y="582"/>
                  </a:cxn>
                  <a:cxn ang="0">
                    <a:pos x="470" y="538"/>
                  </a:cxn>
                  <a:cxn ang="0">
                    <a:pos x="528" y="464"/>
                  </a:cxn>
                  <a:cxn ang="0">
                    <a:pos x="558" y="366"/>
                  </a:cxn>
                  <a:cxn ang="0">
                    <a:pos x="400" y="398"/>
                  </a:cxn>
                  <a:cxn ang="0">
                    <a:pos x="370" y="448"/>
                  </a:cxn>
                  <a:cxn ang="0">
                    <a:pos x="318" y="476"/>
                  </a:cxn>
                  <a:cxn ang="0">
                    <a:pos x="250" y="476"/>
                  </a:cxn>
                  <a:cxn ang="0">
                    <a:pos x="200" y="446"/>
                  </a:cxn>
                  <a:cxn ang="0">
                    <a:pos x="170" y="394"/>
                  </a:cxn>
                  <a:cxn ang="0">
                    <a:pos x="156" y="332"/>
                  </a:cxn>
                  <a:cxn ang="0">
                    <a:pos x="156" y="270"/>
                  </a:cxn>
                  <a:cxn ang="0">
                    <a:pos x="170" y="206"/>
                  </a:cxn>
                  <a:cxn ang="0">
                    <a:pos x="202" y="154"/>
                  </a:cxn>
                  <a:cxn ang="0">
                    <a:pos x="254" y="122"/>
                  </a:cxn>
                  <a:cxn ang="0">
                    <a:pos x="324" y="122"/>
                  </a:cxn>
                  <a:cxn ang="0">
                    <a:pos x="376" y="154"/>
                  </a:cxn>
                  <a:cxn ang="0">
                    <a:pos x="402" y="216"/>
                  </a:cxn>
                </a:cxnLst>
                <a:rect l="0" t="0" r="r" b="b"/>
                <a:pathLst>
                  <a:path w="558" h="598">
                    <a:moveTo>
                      <a:pt x="556" y="216"/>
                    </a:moveTo>
                    <a:lnTo>
                      <a:pt x="548" y="170"/>
                    </a:lnTo>
                    <a:lnTo>
                      <a:pt x="532" y="130"/>
                    </a:lnTo>
                    <a:lnTo>
                      <a:pt x="512" y="96"/>
                    </a:lnTo>
                    <a:lnTo>
                      <a:pt x="484" y="66"/>
                    </a:lnTo>
                    <a:lnTo>
                      <a:pt x="452" y="42"/>
                    </a:lnTo>
                    <a:lnTo>
                      <a:pt x="416" y="24"/>
                    </a:lnTo>
                    <a:lnTo>
                      <a:pt x="376" y="10"/>
                    </a:lnTo>
                    <a:lnTo>
                      <a:pt x="332" y="4"/>
                    </a:lnTo>
                    <a:lnTo>
                      <a:pt x="288" y="0"/>
                    </a:lnTo>
                    <a:lnTo>
                      <a:pt x="230" y="6"/>
                    </a:lnTo>
                    <a:lnTo>
                      <a:pt x="178" y="18"/>
                    </a:lnTo>
                    <a:lnTo>
                      <a:pt x="132" y="40"/>
                    </a:lnTo>
                    <a:lnTo>
                      <a:pt x="92" y="70"/>
                    </a:lnTo>
                    <a:lnTo>
                      <a:pt x="60" y="106"/>
                    </a:lnTo>
                    <a:lnTo>
                      <a:pt x="34" y="150"/>
                    </a:lnTo>
                    <a:lnTo>
                      <a:pt x="14" y="198"/>
                    </a:lnTo>
                    <a:lnTo>
                      <a:pt x="4" y="250"/>
                    </a:lnTo>
                    <a:lnTo>
                      <a:pt x="0" y="308"/>
                    </a:lnTo>
                    <a:lnTo>
                      <a:pt x="4" y="362"/>
                    </a:lnTo>
                    <a:lnTo>
                      <a:pt x="16" y="412"/>
                    </a:lnTo>
                    <a:lnTo>
                      <a:pt x="36" y="458"/>
                    </a:lnTo>
                    <a:lnTo>
                      <a:pt x="62" y="498"/>
                    </a:lnTo>
                    <a:lnTo>
                      <a:pt x="96" y="532"/>
                    </a:lnTo>
                    <a:lnTo>
                      <a:pt x="136" y="560"/>
                    </a:lnTo>
                    <a:lnTo>
                      <a:pt x="180" y="580"/>
                    </a:lnTo>
                    <a:lnTo>
                      <a:pt x="230" y="594"/>
                    </a:lnTo>
                    <a:lnTo>
                      <a:pt x="286" y="598"/>
                    </a:lnTo>
                    <a:lnTo>
                      <a:pt x="340" y="594"/>
                    </a:lnTo>
                    <a:lnTo>
                      <a:pt x="388" y="582"/>
                    </a:lnTo>
                    <a:lnTo>
                      <a:pt x="432" y="564"/>
                    </a:lnTo>
                    <a:lnTo>
                      <a:pt x="470" y="538"/>
                    </a:lnTo>
                    <a:lnTo>
                      <a:pt x="502" y="504"/>
                    </a:lnTo>
                    <a:lnTo>
                      <a:pt x="528" y="464"/>
                    </a:lnTo>
                    <a:lnTo>
                      <a:pt x="548" y="418"/>
                    </a:lnTo>
                    <a:lnTo>
                      <a:pt x="558" y="366"/>
                    </a:lnTo>
                    <a:lnTo>
                      <a:pt x="408" y="366"/>
                    </a:lnTo>
                    <a:lnTo>
                      <a:pt x="400" y="398"/>
                    </a:lnTo>
                    <a:lnTo>
                      <a:pt x="388" y="426"/>
                    </a:lnTo>
                    <a:lnTo>
                      <a:pt x="370" y="448"/>
                    </a:lnTo>
                    <a:lnTo>
                      <a:pt x="346" y="466"/>
                    </a:lnTo>
                    <a:lnTo>
                      <a:pt x="318" y="476"/>
                    </a:lnTo>
                    <a:lnTo>
                      <a:pt x="284" y="480"/>
                    </a:lnTo>
                    <a:lnTo>
                      <a:pt x="250" y="476"/>
                    </a:lnTo>
                    <a:lnTo>
                      <a:pt x="224" y="464"/>
                    </a:lnTo>
                    <a:lnTo>
                      <a:pt x="200" y="446"/>
                    </a:lnTo>
                    <a:lnTo>
                      <a:pt x="184" y="422"/>
                    </a:lnTo>
                    <a:lnTo>
                      <a:pt x="170" y="394"/>
                    </a:lnTo>
                    <a:lnTo>
                      <a:pt x="162" y="364"/>
                    </a:lnTo>
                    <a:lnTo>
                      <a:pt x="156" y="332"/>
                    </a:lnTo>
                    <a:lnTo>
                      <a:pt x="156" y="302"/>
                    </a:lnTo>
                    <a:lnTo>
                      <a:pt x="156" y="270"/>
                    </a:lnTo>
                    <a:lnTo>
                      <a:pt x="162" y="238"/>
                    </a:lnTo>
                    <a:lnTo>
                      <a:pt x="170" y="206"/>
                    </a:lnTo>
                    <a:lnTo>
                      <a:pt x="184" y="178"/>
                    </a:lnTo>
                    <a:lnTo>
                      <a:pt x="202" y="154"/>
                    </a:lnTo>
                    <a:lnTo>
                      <a:pt x="224" y="134"/>
                    </a:lnTo>
                    <a:lnTo>
                      <a:pt x="254" y="122"/>
                    </a:lnTo>
                    <a:lnTo>
                      <a:pt x="288" y="118"/>
                    </a:lnTo>
                    <a:lnTo>
                      <a:pt x="324" y="122"/>
                    </a:lnTo>
                    <a:lnTo>
                      <a:pt x="354" y="134"/>
                    </a:lnTo>
                    <a:lnTo>
                      <a:pt x="376" y="154"/>
                    </a:lnTo>
                    <a:lnTo>
                      <a:pt x="394" y="180"/>
                    </a:lnTo>
                    <a:lnTo>
                      <a:pt x="402" y="216"/>
                    </a:lnTo>
                    <a:lnTo>
                      <a:pt x="556" y="216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3879" y="1691"/>
                <a:ext cx="545" cy="602"/>
              </a:xfrm>
              <a:custGeom>
                <a:avLst/>
                <a:gdLst/>
                <a:ahLst/>
                <a:cxnLst>
                  <a:cxn ang="0">
                    <a:pos x="378" y="376"/>
                  </a:cxn>
                  <a:cxn ang="0">
                    <a:pos x="372" y="412"/>
                  </a:cxn>
                  <a:cxn ang="0">
                    <a:pos x="354" y="450"/>
                  </a:cxn>
                  <a:cxn ang="0">
                    <a:pos x="316" y="480"/>
                  </a:cxn>
                  <a:cxn ang="0">
                    <a:pos x="252" y="494"/>
                  </a:cxn>
                  <a:cxn ang="0">
                    <a:pos x="204" y="488"/>
                  </a:cxn>
                  <a:cxn ang="0">
                    <a:pos x="170" y="466"/>
                  </a:cxn>
                  <a:cxn ang="0">
                    <a:pos x="156" y="422"/>
                  </a:cxn>
                  <a:cxn ang="0">
                    <a:pos x="170" y="376"/>
                  </a:cxn>
                  <a:cxn ang="0">
                    <a:pos x="204" y="352"/>
                  </a:cxn>
                  <a:cxn ang="0">
                    <a:pos x="248" y="338"/>
                  </a:cxn>
                  <a:cxn ang="0">
                    <a:pos x="308" y="330"/>
                  </a:cxn>
                  <a:cxn ang="0">
                    <a:pos x="358" y="316"/>
                  </a:cxn>
                  <a:cxn ang="0">
                    <a:pos x="378" y="364"/>
                  </a:cxn>
                  <a:cxn ang="0">
                    <a:pos x="180" y="162"/>
                  </a:cxn>
                  <a:cxn ang="0">
                    <a:pos x="206" y="124"/>
                  </a:cxn>
                  <a:cxn ang="0">
                    <a:pos x="250" y="106"/>
                  </a:cxn>
                  <a:cxn ang="0">
                    <a:pos x="300" y="106"/>
                  </a:cxn>
                  <a:cxn ang="0">
                    <a:pos x="340" y="114"/>
                  </a:cxn>
                  <a:cxn ang="0">
                    <a:pos x="368" y="136"/>
                  </a:cxn>
                  <a:cxn ang="0">
                    <a:pos x="378" y="182"/>
                  </a:cxn>
                  <a:cxn ang="0">
                    <a:pos x="362" y="218"/>
                  </a:cxn>
                  <a:cxn ang="0">
                    <a:pos x="322" y="238"/>
                  </a:cxn>
                  <a:cxn ang="0">
                    <a:pos x="262" y="248"/>
                  </a:cxn>
                  <a:cxn ang="0">
                    <a:pos x="194" y="256"/>
                  </a:cxn>
                  <a:cxn ang="0">
                    <a:pos x="130" y="268"/>
                  </a:cxn>
                  <a:cxn ang="0">
                    <a:pos x="74" y="290"/>
                  </a:cxn>
                  <a:cxn ang="0">
                    <a:pos x="30" y="330"/>
                  </a:cxn>
                  <a:cxn ang="0">
                    <a:pos x="4" y="388"/>
                  </a:cxn>
                  <a:cxn ang="0">
                    <a:pos x="4" y="468"/>
                  </a:cxn>
                  <a:cxn ang="0">
                    <a:pos x="34" y="532"/>
                  </a:cxn>
                  <a:cxn ang="0">
                    <a:pos x="86" y="574"/>
                  </a:cxn>
                  <a:cxn ang="0">
                    <a:pos x="154" y="594"/>
                  </a:cxn>
                  <a:cxn ang="0">
                    <a:pos x="236" y="596"/>
                  </a:cxn>
                  <a:cxn ang="0">
                    <a:pos x="316" y="574"/>
                  </a:cxn>
                  <a:cxn ang="0">
                    <a:pos x="384" y="528"/>
                  </a:cxn>
                  <a:cxn ang="0">
                    <a:pos x="396" y="582"/>
                  </a:cxn>
                  <a:cxn ang="0">
                    <a:pos x="544" y="560"/>
                  </a:cxn>
                  <a:cxn ang="0">
                    <a:pos x="534" y="494"/>
                  </a:cxn>
                  <a:cxn ang="0">
                    <a:pos x="534" y="162"/>
                  </a:cxn>
                  <a:cxn ang="0">
                    <a:pos x="518" y="92"/>
                  </a:cxn>
                  <a:cxn ang="0">
                    <a:pos x="478" y="46"/>
                  </a:cxn>
                  <a:cxn ang="0">
                    <a:pos x="420" y="18"/>
                  </a:cxn>
                  <a:cxn ang="0">
                    <a:pos x="354" y="4"/>
                  </a:cxn>
                  <a:cxn ang="0">
                    <a:pos x="284" y="0"/>
                  </a:cxn>
                  <a:cxn ang="0">
                    <a:pos x="208" y="6"/>
                  </a:cxn>
                  <a:cxn ang="0">
                    <a:pos x="138" y="26"/>
                  </a:cxn>
                  <a:cxn ang="0">
                    <a:pos x="80" y="60"/>
                  </a:cxn>
                  <a:cxn ang="0">
                    <a:pos x="38" y="114"/>
                  </a:cxn>
                  <a:cxn ang="0">
                    <a:pos x="18" y="190"/>
                  </a:cxn>
                </a:cxnLst>
                <a:rect l="0" t="0" r="r" b="b"/>
                <a:pathLst>
                  <a:path w="552" h="598">
                    <a:moveTo>
                      <a:pt x="378" y="364"/>
                    </a:moveTo>
                    <a:lnTo>
                      <a:pt x="378" y="376"/>
                    </a:lnTo>
                    <a:lnTo>
                      <a:pt x="376" y="394"/>
                    </a:lnTo>
                    <a:lnTo>
                      <a:pt x="372" y="412"/>
                    </a:lnTo>
                    <a:lnTo>
                      <a:pt x="366" y="432"/>
                    </a:lnTo>
                    <a:lnTo>
                      <a:pt x="354" y="450"/>
                    </a:lnTo>
                    <a:lnTo>
                      <a:pt x="338" y="468"/>
                    </a:lnTo>
                    <a:lnTo>
                      <a:pt x="316" y="480"/>
                    </a:lnTo>
                    <a:lnTo>
                      <a:pt x="288" y="490"/>
                    </a:lnTo>
                    <a:lnTo>
                      <a:pt x="252" y="494"/>
                    </a:lnTo>
                    <a:lnTo>
                      <a:pt x="228" y="492"/>
                    </a:lnTo>
                    <a:lnTo>
                      <a:pt x="204" y="488"/>
                    </a:lnTo>
                    <a:lnTo>
                      <a:pt x="186" y="480"/>
                    </a:lnTo>
                    <a:lnTo>
                      <a:pt x="170" y="466"/>
                    </a:lnTo>
                    <a:lnTo>
                      <a:pt x="160" y="446"/>
                    </a:lnTo>
                    <a:lnTo>
                      <a:pt x="156" y="422"/>
                    </a:lnTo>
                    <a:lnTo>
                      <a:pt x="160" y="396"/>
                    </a:lnTo>
                    <a:lnTo>
                      <a:pt x="170" y="376"/>
                    </a:lnTo>
                    <a:lnTo>
                      <a:pt x="184" y="362"/>
                    </a:lnTo>
                    <a:lnTo>
                      <a:pt x="204" y="352"/>
                    </a:lnTo>
                    <a:lnTo>
                      <a:pt x="224" y="344"/>
                    </a:lnTo>
                    <a:lnTo>
                      <a:pt x="248" y="338"/>
                    </a:lnTo>
                    <a:lnTo>
                      <a:pt x="278" y="334"/>
                    </a:lnTo>
                    <a:lnTo>
                      <a:pt x="308" y="330"/>
                    </a:lnTo>
                    <a:lnTo>
                      <a:pt x="334" y="324"/>
                    </a:lnTo>
                    <a:lnTo>
                      <a:pt x="358" y="316"/>
                    </a:lnTo>
                    <a:lnTo>
                      <a:pt x="378" y="306"/>
                    </a:lnTo>
                    <a:lnTo>
                      <a:pt x="378" y="364"/>
                    </a:lnTo>
                    <a:close/>
                    <a:moveTo>
                      <a:pt x="174" y="190"/>
                    </a:moveTo>
                    <a:lnTo>
                      <a:pt x="180" y="162"/>
                    </a:lnTo>
                    <a:lnTo>
                      <a:pt x="190" y="140"/>
                    </a:lnTo>
                    <a:lnTo>
                      <a:pt x="206" y="124"/>
                    </a:lnTo>
                    <a:lnTo>
                      <a:pt x="226" y="114"/>
                    </a:lnTo>
                    <a:lnTo>
                      <a:pt x="250" y="106"/>
                    </a:lnTo>
                    <a:lnTo>
                      <a:pt x="276" y="104"/>
                    </a:lnTo>
                    <a:lnTo>
                      <a:pt x="300" y="106"/>
                    </a:lnTo>
                    <a:lnTo>
                      <a:pt x="320" y="108"/>
                    </a:lnTo>
                    <a:lnTo>
                      <a:pt x="340" y="114"/>
                    </a:lnTo>
                    <a:lnTo>
                      <a:pt x="356" y="124"/>
                    </a:lnTo>
                    <a:lnTo>
                      <a:pt x="368" y="136"/>
                    </a:lnTo>
                    <a:lnTo>
                      <a:pt x="374" y="156"/>
                    </a:lnTo>
                    <a:lnTo>
                      <a:pt x="378" y="182"/>
                    </a:lnTo>
                    <a:lnTo>
                      <a:pt x="374" y="202"/>
                    </a:lnTo>
                    <a:lnTo>
                      <a:pt x="362" y="218"/>
                    </a:lnTo>
                    <a:lnTo>
                      <a:pt x="344" y="230"/>
                    </a:lnTo>
                    <a:lnTo>
                      <a:pt x="322" y="238"/>
                    </a:lnTo>
                    <a:lnTo>
                      <a:pt x="294" y="242"/>
                    </a:lnTo>
                    <a:lnTo>
                      <a:pt x="262" y="248"/>
                    </a:lnTo>
                    <a:lnTo>
                      <a:pt x="228" y="252"/>
                    </a:lnTo>
                    <a:lnTo>
                      <a:pt x="194" y="256"/>
                    </a:lnTo>
                    <a:lnTo>
                      <a:pt x="162" y="260"/>
                    </a:lnTo>
                    <a:lnTo>
                      <a:pt x="130" y="268"/>
                    </a:lnTo>
                    <a:lnTo>
                      <a:pt x="100" y="278"/>
                    </a:lnTo>
                    <a:lnTo>
                      <a:pt x="74" y="290"/>
                    </a:lnTo>
                    <a:lnTo>
                      <a:pt x="50" y="308"/>
                    </a:lnTo>
                    <a:lnTo>
                      <a:pt x="30" y="330"/>
                    </a:lnTo>
                    <a:lnTo>
                      <a:pt x="14" y="356"/>
                    </a:lnTo>
                    <a:lnTo>
                      <a:pt x="4" y="388"/>
                    </a:lnTo>
                    <a:lnTo>
                      <a:pt x="0" y="428"/>
                    </a:lnTo>
                    <a:lnTo>
                      <a:pt x="4" y="468"/>
                    </a:lnTo>
                    <a:lnTo>
                      <a:pt x="16" y="504"/>
                    </a:lnTo>
                    <a:lnTo>
                      <a:pt x="34" y="532"/>
                    </a:lnTo>
                    <a:lnTo>
                      <a:pt x="56" y="556"/>
                    </a:lnTo>
                    <a:lnTo>
                      <a:pt x="86" y="574"/>
                    </a:lnTo>
                    <a:lnTo>
                      <a:pt x="118" y="588"/>
                    </a:lnTo>
                    <a:lnTo>
                      <a:pt x="154" y="594"/>
                    </a:lnTo>
                    <a:lnTo>
                      <a:pt x="194" y="598"/>
                    </a:lnTo>
                    <a:lnTo>
                      <a:pt x="236" y="596"/>
                    </a:lnTo>
                    <a:lnTo>
                      <a:pt x="276" y="588"/>
                    </a:lnTo>
                    <a:lnTo>
                      <a:pt x="316" y="574"/>
                    </a:lnTo>
                    <a:lnTo>
                      <a:pt x="352" y="554"/>
                    </a:lnTo>
                    <a:lnTo>
                      <a:pt x="384" y="528"/>
                    </a:lnTo>
                    <a:lnTo>
                      <a:pt x="388" y="556"/>
                    </a:lnTo>
                    <a:lnTo>
                      <a:pt x="396" y="582"/>
                    </a:lnTo>
                    <a:lnTo>
                      <a:pt x="552" y="582"/>
                    </a:lnTo>
                    <a:lnTo>
                      <a:pt x="544" y="560"/>
                    </a:lnTo>
                    <a:lnTo>
                      <a:pt x="538" y="530"/>
                    </a:lnTo>
                    <a:lnTo>
                      <a:pt x="534" y="494"/>
                    </a:lnTo>
                    <a:lnTo>
                      <a:pt x="534" y="456"/>
                    </a:lnTo>
                    <a:lnTo>
                      <a:pt x="534" y="162"/>
                    </a:lnTo>
                    <a:lnTo>
                      <a:pt x="530" y="124"/>
                    </a:lnTo>
                    <a:lnTo>
                      <a:pt x="518" y="92"/>
                    </a:lnTo>
                    <a:lnTo>
                      <a:pt x="500" y="66"/>
                    </a:lnTo>
                    <a:lnTo>
                      <a:pt x="478" y="46"/>
                    </a:lnTo>
                    <a:lnTo>
                      <a:pt x="452" y="30"/>
                    </a:lnTo>
                    <a:lnTo>
                      <a:pt x="420" y="18"/>
                    </a:lnTo>
                    <a:lnTo>
                      <a:pt x="388" y="10"/>
                    </a:lnTo>
                    <a:lnTo>
                      <a:pt x="354" y="4"/>
                    </a:lnTo>
                    <a:lnTo>
                      <a:pt x="318" y="2"/>
                    </a:lnTo>
                    <a:lnTo>
                      <a:pt x="284" y="0"/>
                    </a:lnTo>
                    <a:lnTo>
                      <a:pt x="246" y="2"/>
                    </a:lnTo>
                    <a:lnTo>
                      <a:pt x="208" y="6"/>
                    </a:lnTo>
                    <a:lnTo>
                      <a:pt x="172" y="14"/>
                    </a:lnTo>
                    <a:lnTo>
                      <a:pt x="138" y="26"/>
                    </a:lnTo>
                    <a:lnTo>
                      <a:pt x="108" y="40"/>
                    </a:lnTo>
                    <a:lnTo>
                      <a:pt x="80" y="60"/>
                    </a:lnTo>
                    <a:lnTo>
                      <a:pt x="56" y="84"/>
                    </a:lnTo>
                    <a:lnTo>
                      <a:pt x="38" y="114"/>
                    </a:lnTo>
                    <a:lnTo>
                      <a:pt x="24" y="150"/>
                    </a:lnTo>
                    <a:lnTo>
                      <a:pt x="18" y="190"/>
                    </a:lnTo>
                    <a:lnTo>
                      <a:pt x="174" y="19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4492" y="1713"/>
                <a:ext cx="529" cy="580"/>
              </a:xfrm>
              <a:custGeom>
                <a:avLst/>
                <a:gdLst/>
                <a:ahLst/>
                <a:cxnLst>
                  <a:cxn ang="0">
                    <a:pos x="532" y="0"/>
                  </a:cxn>
                  <a:cxn ang="0">
                    <a:pos x="376" y="0"/>
                  </a:cxn>
                  <a:cxn ang="0">
                    <a:pos x="376" y="296"/>
                  </a:cxn>
                  <a:cxn ang="0">
                    <a:pos x="374" y="342"/>
                  </a:cxn>
                  <a:cxn ang="0">
                    <a:pos x="366" y="380"/>
                  </a:cxn>
                  <a:cxn ang="0">
                    <a:pos x="356" y="408"/>
                  </a:cxn>
                  <a:cxn ang="0">
                    <a:pos x="338" y="432"/>
                  </a:cxn>
                  <a:cxn ang="0">
                    <a:pos x="316" y="446"/>
                  </a:cxn>
                  <a:cxn ang="0">
                    <a:pos x="288" y="456"/>
                  </a:cxn>
                  <a:cxn ang="0">
                    <a:pos x="256" y="458"/>
                  </a:cxn>
                  <a:cxn ang="0">
                    <a:pos x="224" y="454"/>
                  </a:cxn>
                  <a:cxn ang="0">
                    <a:pos x="198" y="444"/>
                  </a:cxn>
                  <a:cxn ang="0">
                    <a:pos x="178" y="424"/>
                  </a:cxn>
                  <a:cxn ang="0">
                    <a:pos x="166" y="398"/>
                  </a:cxn>
                  <a:cxn ang="0">
                    <a:pos x="158" y="362"/>
                  </a:cxn>
                  <a:cxn ang="0">
                    <a:pos x="156" y="320"/>
                  </a:cxn>
                  <a:cxn ang="0">
                    <a:pos x="156" y="0"/>
                  </a:cxn>
                  <a:cxn ang="0">
                    <a:pos x="0" y="0"/>
                  </a:cxn>
                  <a:cxn ang="0">
                    <a:pos x="0" y="348"/>
                  </a:cxn>
                  <a:cxn ang="0">
                    <a:pos x="2" y="388"/>
                  </a:cxn>
                  <a:cxn ang="0">
                    <a:pos x="6" y="426"/>
                  </a:cxn>
                  <a:cxn ang="0">
                    <a:pos x="14" y="460"/>
                  </a:cxn>
                  <a:cxn ang="0">
                    <a:pos x="26" y="490"/>
                  </a:cxn>
                  <a:cxn ang="0">
                    <a:pos x="42" y="518"/>
                  </a:cxn>
                  <a:cxn ang="0">
                    <a:pos x="64" y="540"/>
                  </a:cxn>
                  <a:cxn ang="0">
                    <a:pos x="90" y="558"/>
                  </a:cxn>
                  <a:cxn ang="0">
                    <a:pos x="122" y="570"/>
                  </a:cxn>
                  <a:cxn ang="0">
                    <a:pos x="162" y="578"/>
                  </a:cxn>
                  <a:cxn ang="0">
                    <a:pos x="208" y="582"/>
                  </a:cxn>
                  <a:cxn ang="0">
                    <a:pos x="246" y="578"/>
                  </a:cxn>
                  <a:cxn ang="0">
                    <a:pos x="286" y="566"/>
                  </a:cxn>
                  <a:cxn ang="0">
                    <a:pos x="322" y="548"/>
                  </a:cxn>
                  <a:cxn ang="0">
                    <a:pos x="354" y="522"/>
                  </a:cxn>
                  <a:cxn ang="0">
                    <a:pos x="380" y="488"/>
                  </a:cxn>
                  <a:cxn ang="0">
                    <a:pos x="384" y="488"/>
                  </a:cxn>
                  <a:cxn ang="0">
                    <a:pos x="384" y="566"/>
                  </a:cxn>
                  <a:cxn ang="0">
                    <a:pos x="532" y="566"/>
                  </a:cxn>
                  <a:cxn ang="0">
                    <a:pos x="532" y="0"/>
                  </a:cxn>
                </a:cxnLst>
                <a:rect l="0" t="0" r="r" b="b"/>
                <a:pathLst>
                  <a:path w="532" h="582">
                    <a:moveTo>
                      <a:pt x="532" y="0"/>
                    </a:moveTo>
                    <a:lnTo>
                      <a:pt x="376" y="0"/>
                    </a:lnTo>
                    <a:lnTo>
                      <a:pt x="376" y="296"/>
                    </a:lnTo>
                    <a:lnTo>
                      <a:pt x="374" y="342"/>
                    </a:lnTo>
                    <a:lnTo>
                      <a:pt x="366" y="380"/>
                    </a:lnTo>
                    <a:lnTo>
                      <a:pt x="356" y="408"/>
                    </a:lnTo>
                    <a:lnTo>
                      <a:pt x="338" y="432"/>
                    </a:lnTo>
                    <a:lnTo>
                      <a:pt x="316" y="446"/>
                    </a:lnTo>
                    <a:lnTo>
                      <a:pt x="288" y="456"/>
                    </a:lnTo>
                    <a:lnTo>
                      <a:pt x="256" y="458"/>
                    </a:lnTo>
                    <a:lnTo>
                      <a:pt x="224" y="454"/>
                    </a:lnTo>
                    <a:lnTo>
                      <a:pt x="198" y="444"/>
                    </a:lnTo>
                    <a:lnTo>
                      <a:pt x="178" y="424"/>
                    </a:lnTo>
                    <a:lnTo>
                      <a:pt x="166" y="398"/>
                    </a:lnTo>
                    <a:lnTo>
                      <a:pt x="158" y="362"/>
                    </a:lnTo>
                    <a:lnTo>
                      <a:pt x="156" y="32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48"/>
                    </a:lnTo>
                    <a:lnTo>
                      <a:pt x="2" y="388"/>
                    </a:lnTo>
                    <a:lnTo>
                      <a:pt x="6" y="426"/>
                    </a:lnTo>
                    <a:lnTo>
                      <a:pt x="14" y="460"/>
                    </a:lnTo>
                    <a:lnTo>
                      <a:pt x="26" y="490"/>
                    </a:lnTo>
                    <a:lnTo>
                      <a:pt x="42" y="518"/>
                    </a:lnTo>
                    <a:lnTo>
                      <a:pt x="64" y="540"/>
                    </a:lnTo>
                    <a:lnTo>
                      <a:pt x="90" y="558"/>
                    </a:lnTo>
                    <a:lnTo>
                      <a:pt x="122" y="570"/>
                    </a:lnTo>
                    <a:lnTo>
                      <a:pt x="162" y="578"/>
                    </a:lnTo>
                    <a:lnTo>
                      <a:pt x="208" y="582"/>
                    </a:lnTo>
                    <a:lnTo>
                      <a:pt x="246" y="578"/>
                    </a:lnTo>
                    <a:lnTo>
                      <a:pt x="286" y="566"/>
                    </a:lnTo>
                    <a:lnTo>
                      <a:pt x="322" y="548"/>
                    </a:lnTo>
                    <a:lnTo>
                      <a:pt x="354" y="522"/>
                    </a:lnTo>
                    <a:lnTo>
                      <a:pt x="380" y="488"/>
                    </a:lnTo>
                    <a:lnTo>
                      <a:pt x="384" y="488"/>
                    </a:lnTo>
                    <a:lnTo>
                      <a:pt x="384" y="566"/>
                    </a:lnTo>
                    <a:lnTo>
                      <a:pt x="532" y="566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5044" y="1713"/>
                <a:ext cx="590" cy="565"/>
              </a:xfrm>
              <a:custGeom>
                <a:avLst/>
                <a:gdLst/>
                <a:ahLst/>
                <a:cxnLst>
                  <a:cxn ang="0">
                    <a:pos x="0" y="566"/>
                  </a:cxn>
                  <a:cxn ang="0">
                    <a:pos x="174" y="566"/>
                  </a:cxn>
                  <a:cxn ang="0">
                    <a:pos x="292" y="388"/>
                  </a:cxn>
                  <a:cxn ang="0">
                    <a:pos x="410" y="566"/>
                  </a:cxn>
                  <a:cxn ang="0">
                    <a:pos x="588" y="566"/>
                  </a:cxn>
                  <a:cxn ang="0">
                    <a:pos x="380" y="264"/>
                  </a:cxn>
                  <a:cxn ang="0">
                    <a:pos x="566" y="0"/>
                  </a:cxn>
                  <a:cxn ang="0">
                    <a:pos x="394" y="0"/>
                  </a:cxn>
                  <a:cxn ang="0">
                    <a:pos x="294" y="148"/>
                  </a:cxn>
                  <a:cxn ang="0">
                    <a:pos x="196" y="0"/>
                  </a:cxn>
                  <a:cxn ang="0">
                    <a:pos x="18" y="0"/>
                  </a:cxn>
                  <a:cxn ang="0">
                    <a:pos x="204" y="268"/>
                  </a:cxn>
                  <a:cxn ang="0">
                    <a:pos x="0" y="566"/>
                  </a:cxn>
                </a:cxnLst>
                <a:rect l="0" t="0" r="r" b="b"/>
                <a:pathLst>
                  <a:path w="588" h="566">
                    <a:moveTo>
                      <a:pt x="0" y="566"/>
                    </a:moveTo>
                    <a:lnTo>
                      <a:pt x="174" y="566"/>
                    </a:lnTo>
                    <a:lnTo>
                      <a:pt x="292" y="388"/>
                    </a:lnTo>
                    <a:lnTo>
                      <a:pt x="410" y="566"/>
                    </a:lnTo>
                    <a:lnTo>
                      <a:pt x="588" y="566"/>
                    </a:lnTo>
                    <a:lnTo>
                      <a:pt x="380" y="264"/>
                    </a:lnTo>
                    <a:lnTo>
                      <a:pt x="566" y="0"/>
                    </a:lnTo>
                    <a:lnTo>
                      <a:pt x="394" y="0"/>
                    </a:lnTo>
                    <a:lnTo>
                      <a:pt x="294" y="148"/>
                    </a:lnTo>
                    <a:lnTo>
                      <a:pt x="196" y="0"/>
                    </a:lnTo>
                    <a:lnTo>
                      <a:pt x="18" y="0"/>
                    </a:lnTo>
                    <a:lnTo>
                      <a:pt x="204" y="268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120" y="1493"/>
                <a:ext cx="204" cy="786"/>
              </a:xfrm>
              <a:prstGeom prst="rect">
                <a:avLst/>
              </a:prstGeom>
              <a:solidFill>
                <a:srgbClr val="E10B00"/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400" y="1478"/>
                <a:ext cx="749" cy="815"/>
              </a:xfrm>
              <a:custGeom>
                <a:avLst/>
                <a:gdLst/>
                <a:ahLst/>
                <a:cxnLst>
                  <a:cxn ang="0">
                    <a:pos x="424" y="370"/>
                  </a:cxn>
                  <a:cxn ang="0">
                    <a:pos x="566" y="522"/>
                  </a:cxn>
                  <a:cxn ang="0">
                    <a:pos x="538" y="584"/>
                  </a:cxn>
                  <a:cxn ang="0">
                    <a:pos x="476" y="624"/>
                  </a:cxn>
                  <a:cxn ang="0">
                    <a:pos x="386" y="640"/>
                  </a:cxn>
                  <a:cxn ang="0">
                    <a:pos x="310" y="624"/>
                  </a:cxn>
                  <a:cxn ang="0">
                    <a:pos x="256" y="580"/>
                  </a:cxn>
                  <a:cxn ang="0">
                    <a:pos x="222" y="518"/>
                  </a:cxn>
                  <a:cxn ang="0">
                    <a:pos x="206" y="446"/>
                  </a:cxn>
                  <a:cxn ang="0">
                    <a:pos x="206" y="368"/>
                  </a:cxn>
                  <a:cxn ang="0">
                    <a:pos x="222" y="296"/>
                  </a:cxn>
                  <a:cxn ang="0">
                    <a:pos x="256" y="234"/>
                  </a:cxn>
                  <a:cxn ang="0">
                    <a:pos x="310" y="190"/>
                  </a:cxn>
                  <a:cxn ang="0">
                    <a:pos x="386" y="174"/>
                  </a:cxn>
                  <a:cxn ang="0">
                    <a:pos x="462" y="188"/>
                  </a:cxn>
                  <a:cxn ang="0">
                    <a:pos x="516" y="224"/>
                  </a:cxn>
                  <a:cxn ang="0">
                    <a:pos x="540" y="282"/>
                  </a:cxn>
                  <a:cxn ang="0">
                    <a:pos x="734" y="226"/>
                  </a:cxn>
                  <a:cxn ang="0">
                    <a:pos x="690" y="134"/>
                  </a:cxn>
                  <a:cxn ang="0">
                    <a:pos x="622" y="68"/>
                  </a:cxn>
                  <a:cxn ang="0">
                    <a:pos x="536" y="24"/>
                  </a:cxn>
                  <a:cxn ang="0">
                    <a:pos x="440" y="2"/>
                  </a:cxn>
                  <a:cxn ang="0">
                    <a:pos x="322" y="6"/>
                  </a:cxn>
                  <a:cxn ang="0">
                    <a:pos x="202" y="44"/>
                  </a:cxn>
                  <a:cxn ang="0">
                    <a:pos x="108" y="118"/>
                  </a:cxn>
                  <a:cxn ang="0">
                    <a:pos x="40" y="220"/>
                  </a:cxn>
                  <a:cxn ang="0">
                    <a:pos x="6" y="340"/>
                  </a:cxn>
                  <a:cxn ang="0">
                    <a:pos x="6" y="474"/>
                  </a:cxn>
                  <a:cxn ang="0">
                    <a:pos x="40" y="596"/>
                  </a:cxn>
                  <a:cxn ang="0">
                    <a:pos x="108" y="696"/>
                  </a:cxn>
                  <a:cxn ang="0">
                    <a:pos x="202" y="770"/>
                  </a:cxn>
                  <a:cxn ang="0">
                    <a:pos x="322" y="810"/>
                  </a:cxn>
                  <a:cxn ang="0">
                    <a:pos x="428" y="812"/>
                  </a:cxn>
                  <a:cxn ang="0">
                    <a:pos x="506" y="792"/>
                  </a:cxn>
                  <a:cxn ang="0">
                    <a:pos x="580" y="746"/>
                  </a:cxn>
                  <a:cxn ang="0">
                    <a:pos x="620" y="798"/>
                  </a:cxn>
                  <a:cxn ang="0">
                    <a:pos x="752" y="370"/>
                  </a:cxn>
                </a:cxnLst>
                <a:rect l="0" t="0" r="r" b="b"/>
                <a:pathLst>
                  <a:path w="752" h="814">
                    <a:moveTo>
                      <a:pt x="752" y="370"/>
                    </a:moveTo>
                    <a:lnTo>
                      <a:pt x="424" y="370"/>
                    </a:lnTo>
                    <a:lnTo>
                      <a:pt x="424" y="522"/>
                    </a:lnTo>
                    <a:lnTo>
                      <a:pt x="566" y="522"/>
                    </a:lnTo>
                    <a:lnTo>
                      <a:pt x="556" y="554"/>
                    </a:lnTo>
                    <a:lnTo>
                      <a:pt x="538" y="584"/>
                    </a:lnTo>
                    <a:lnTo>
                      <a:pt x="510" y="606"/>
                    </a:lnTo>
                    <a:lnTo>
                      <a:pt x="476" y="624"/>
                    </a:lnTo>
                    <a:lnTo>
                      <a:pt x="434" y="636"/>
                    </a:lnTo>
                    <a:lnTo>
                      <a:pt x="386" y="640"/>
                    </a:lnTo>
                    <a:lnTo>
                      <a:pt x="346" y="636"/>
                    </a:lnTo>
                    <a:lnTo>
                      <a:pt x="310" y="624"/>
                    </a:lnTo>
                    <a:lnTo>
                      <a:pt x="280" y="604"/>
                    </a:lnTo>
                    <a:lnTo>
                      <a:pt x="256" y="580"/>
                    </a:lnTo>
                    <a:lnTo>
                      <a:pt x="238" y="552"/>
                    </a:lnTo>
                    <a:lnTo>
                      <a:pt x="222" y="518"/>
                    </a:lnTo>
                    <a:lnTo>
                      <a:pt x="212" y="484"/>
                    </a:lnTo>
                    <a:lnTo>
                      <a:pt x="206" y="446"/>
                    </a:lnTo>
                    <a:lnTo>
                      <a:pt x="204" y="408"/>
                    </a:lnTo>
                    <a:lnTo>
                      <a:pt x="206" y="368"/>
                    </a:lnTo>
                    <a:lnTo>
                      <a:pt x="212" y="332"/>
                    </a:lnTo>
                    <a:lnTo>
                      <a:pt x="222" y="296"/>
                    </a:lnTo>
                    <a:lnTo>
                      <a:pt x="238" y="262"/>
                    </a:lnTo>
                    <a:lnTo>
                      <a:pt x="256" y="234"/>
                    </a:lnTo>
                    <a:lnTo>
                      <a:pt x="280" y="210"/>
                    </a:lnTo>
                    <a:lnTo>
                      <a:pt x="310" y="190"/>
                    </a:lnTo>
                    <a:lnTo>
                      <a:pt x="346" y="180"/>
                    </a:lnTo>
                    <a:lnTo>
                      <a:pt x="386" y="174"/>
                    </a:lnTo>
                    <a:lnTo>
                      <a:pt x="426" y="178"/>
                    </a:lnTo>
                    <a:lnTo>
                      <a:pt x="462" y="188"/>
                    </a:lnTo>
                    <a:lnTo>
                      <a:pt x="492" y="204"/>
                    </a:lnTo>
                    <a:lnTo>
                      <a:pt x="516" y="224"/>
                    </a:lnTo>
                    <a:lnTo>
                      <a:pt x="532" y="252"/>
                    </a:lnTo>
                    <a:lnTo>
                      <a:pt x="540" y="282"/>
                    </a:lnTo>
                    <a:lnTo>
                      <a:pt x="744" y="282"/>
                    </a:lnTo>
                    <a:lnTo>
                      <a:pt x="734" y="226"/>
                    </a:lnTo>
                    <a:lnTo>
                      <a:pt x="716" y="178"/>
                    </a:lnTo>
                    <a:lnTo>
                      <a:pt x="690" y="134"/>
                    </a:lnTo>
                    <a:lnTo>
                      <a:pt x="658" y="98"/>
                    </a:lnTo>
                    <a:lnTo>
                      <a:pt x="622" y="68"/>
                    </a:lnTo>
                    <a:lnTo>
                      <a:pt x="580" y="42"/>
                    </a:lnTo>
                    <a:lnTo>
                      <a:pt x="536" y="24"/>
                    </a:lnTo>
                    <a:lnTo>
                      <a:pt x="488" y="10"/>
                    </a:lnTo>
                    <a:lnTo>
                      <a:pt x="440" y="2"/>
                    </a:lnTo>
                    <a:lnTo>
                      <a:pt x="390" y="0"/>
                    </a:lnTo>
                    <a:lnTo>
                      <a:pt x="322" y="6"/>
                    </a:lnTo>
                    <a:lnTo>
                      <a:pt x="260" y="20"/>
                    </a:lnTo>
                    <a:lnTo>
                      <a:pt x="202" y="44"/>
                    </a:lnTo>
                    <a:lnTo>
                      <a:pt x="152" y="78"/>
                    </a:lnTo>
                    <a:lnTo>
                      <a:pt x="108" y="118"/>
                    </a:lnTo>
                    <a:lnTo>
                      <a:pt x="70" y="166"/>
                    </a:lnTo>
                    <a:lnTo>
                      <a:pt x="40" y="220"/>
                    </a:lnTo>
                    <a:lnTo>
                      <a:pt x="18" y="278"/>
                    </a:lnTo>
                    <a:lnTo>
                      <a:pt x="6" y="340"/>
                    </a:lnTo>
                    <a:lnTo>
                      <a:pt x="0" y="408"/>
                    </a:lnTo>
                    <a:lnTo>
                      <a:pt x="6" y="474"/>
                    </a:lnTo>
                    <a:lnTo>
                      <a:pt x="18" y="536"/>
                    </a:lnTo>
                    <a:lnTo>
                      <a:pt x="40" y="596"/>
                    </a:lnTo>
                    <a:lnTo>
                      <a:pt x="70" y="648"/>
                    </a:lnTo>
                    <a:lnTo>
                      <a:pt x="108" y="696"/>
                    </a:lnTo>
                    <a:lnTo>
                      <a:pt x="152" y="736"/>
                    </a:lnTo>
                    <a:lnTo>
                      <a:pt x="202" y="770"/>
                    </a:lnTo>
                    <a:lnTo>
                      <a:pt x="260" y="794"/>
                    </a:lnTo>
                    <a:lnTo>
                      <a:pt x="322" y="810"/>
                    </a:lnTo>
                    <a:lnTo>
                      <a:pt x="390" y="814"/>
                    </a:lnTo>
                    <a:lnTo>
                      <a:pt x="428" y="812"/>
                    </a:lnTo>
                    <a:lnTo>
                      <a:pt x="468" y="806"/>
                    </a:lnTo>
                    <a:lnTo>
                      <a:pt x="506" y="792"/>
                    </a:lnTo>
                    <a:lnTo>
                      <a:pt x="544" y="772"/>
                    </a:lnTo>
                    <a:lnTo>
                      <a:pt x="580" y="746"/>
                    </a:lnTo>
                    <a:lnTo>
                      <a:pt x="608" y="712"/>
                    </a:lnTo>
                    <a:lnTo>
                      <a:pt x="620" y="798"/>
                    </a:lnTo>
                    <a:lnTo>
                      <a:pt x="752" y="798"/>
                    </a:lnTo>
                    <a:lnTo>
                      <a:pt x="752" y="370"/>
                    </a:lnTo>
                    <a:close/>
                  </a:path>
                </a:pathLst>
              </a:custGeom>
              <a:solidFill>
                <a:srgbClr val="E10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1239" y="1493"/>
                <a:ext cx="650" cy="786"/>
              </a:xfrm>
              <a:custGeom>
                <a:avLst/>
                <a:gdLst/>
                <a:ahLst/>
                <a:cxnLst>
                  <a:cxn ang="0">
                    <a:pos x="0" y="782"/>
                  </a:cxn>
                  <a:cxn ang="0">
                    <a:pos x="204" y="782"/>
                  </a:cxn>
                  <a:cxn ang="0">
                    <a:pos x="204" y="522"/>
                  </a:cxn>
                  <a:cxn ang="0">
                    <a:pos x="372" y="522"/>
                  </a:cxn>
                  <a:cxn ang="0">
                    <a:pos x="420" y="520"/>
                  </a:cxn>
                  <a:cxn ang="0">
                    <a:pos x="466" y="512"/>
                  </a:cxn>
                  <a:cxn ang="0">
                    <a:pos x="508" y="500"/>
                  </a:cxn>
                  <a:cxn ang="0">
                    <a:pos x="544" y="482"/>
                  </a:cxn>
                  <a:cxn ang="0">
                    <a:pos x="576" y="460"/>
                  </a:cxn>
                  <a:cxn ang="0">
                    <a:pos x="604" y="430"/>
                  </a:cxn>
                  <a:cxn ang="0">
                    <a:pos x="626" y="396"/>
                  </a:cxn>
                  <a:cxn ang="0">
                    <a:pos x="640" y="354"/>
                  </a:cxn>
                  <a:cxn ang="0">
                    <a:pos x="650" y="306"/>
                  </a:cxn>
                  <a:cxn ang="0">
                    <a:pos x="654" y="252"/>
                  </a:cxn>
                  <a:cxn ang="0">
                    <a:pos x="650" y="200"/>
                  </a:cxn>
                  <a:cxn ang="0">
                    <a:pos x="638" y="154"/>
                  </a:cxn>
                  <a:cxn ang="0">
                    <a:pos x="620" y="116"/>
                  </a:cxn>
                  <a:cxn ang="0">
                    <a:pos x="596" y="84"/>
                  </a:cxn>
                  <a:cxn ang="0">
                    <a:pos x="568" y="56"/>
                  </a:cxn>
                  <a:cxn ang="0">
                    <a:pos x="534" y="36"/>
                  </a:cxn>
                  <a:cxn ang="0">
                    <a:pos x="496" y="20"/>
                  </a:cxn>
                  <a:cxn ang="0">
                    <a:pos x="456" y="8"/>
                  </a:cxn>
                  <a:cxn ang="0">
                    <a:pos x="414" y="2"/>
                  </a:cxn>
                  <a:cxn ang="0">
                    <a:pos x="372" y="0"/>
                  </a:cxn>
                  <a:cxn ang="0">
                    <a:pos x="0" y="0"/>
                  </a:cxn>
                  <a:cxn ang="0">
                    <a:pos x="0" y="782"/>
                  </a:cxn>
                  <a:cxn ang="0">
                    <a:pos x="204" y="164"/>
                  </a:cxn>
                  <a:cxn ang="0">
                    <a:pos x="340" y="164"/>
                  </a:cxn>
                  <a:cxn ang="0">
                    <a:pos x="370" y="166"/>
                  </a:cxn>
                  <a:cxn ang="0">
                    <a:pos x="396" y="174"/>
                  </a:cxn>
                  <a:cxn ang="0">
                    <a:pos x="418" y="188"/>
                  </a:cxn>
                  <a:cxn ang="0">
                    <a:pos x="436" y="208"/>
                  </a:cxn>
                  <a:cxn ang="0">
                    <a:pos x="446" y="234"/>
                  </a:cxn>
                  <a:cxn ang="0">
                    <a:pos x="450" y="266"/>
                  </a:cxn>
                  <a:cxn ang="0">
                    <a:pos x="446" y="298"/>
                  </a:cxn>
                  <a:cxn ang="0">
                    <a:pos x="436" y="324"/>
                  </a:cxn>
                  <a:cxn ang="0">
                    <a:pos x="420" y="342"/>
                  </a:cxn>
                  <a:cxn ang="0">
                    <a:pos x="398" y="354"/>
                  </a:cxn>
                  <a:cxn ang="0">
                    <a:pos x="370" y="362"/>
                  </a:cxn>
                  <a:cxn ang="0">
                    <a:pos x="340" y="364"/>
                  </a:cxn>
                  <a:cxn ang="0">
                    <a:pos x="204" y="364"/>
                  </a:cxn>
                  <a:cxn ang="0">
                    <a:pos x="204" y="164"/>
                  </a:cxn>
                </a:cxnLst>
                <a:rect l="0" t="0" r="r" b="b"/>
                <a:pathLst>
                  <a:path w="654" h="782">
                    <a:moveTo>
                      <a:pt x="0" y="782"/>
                    </a:moveTo>
                    <a:lnTo>
                      <a:pt x="204" y="782"/>
                    </a:lnTo>
                    <a:lnTo>
                      <a:pt x="204" y="522"/>
                    </a:lnTo>
                    <a:lnTo>
                      <a:pt x="372" y="522"/>
                    </a:lnTo>
                    <a:lnTo>
                      <a:pt x="420" y="520"/>
                    </a:lnTo>
                    <a:lnTo>
                      <a:pt x="466" y="512"/>
                    </a:lnTo>
                    <a:lnTo>
                      <a:pt x="508" y="500"/>
                    </a:lnTo>
                    <a:lnTo>
                      <a:pt x="544" y="482"/>
                    </a:lnTo>
                    <a:lnTo>
                      <a:pt x="576" y="460"/>
                    </a:lnTo>
                    <a:lnTo>
                      <a:pt x="604" y="430"/>
                    </a:lnTo>
                    <a:lnTo>
                      <a:pt x="626" y="396"/>
                    </a:lnTo>
                    <a:lnTo>
                      <a:pt x="640" y="354"/>
                    </a:lnTo>
                    <a:lnTo>
                      <a:pt x="650" y="306"/>
                    </a:lnTo>
                    <a:lnTo>
                      <a:pt x="654" y="252"/>
                    </a:lnTo>
                    <a:lnTo>
                      <a:pt x="650" y="200"/>
                    </a:lnTo>
                    <a:lnTo>
                      <a:pt x="638" y="154"/>
                    </a:lnTo>
                    <a:lnTo>
                      <a:pt x="620" y="116"/>
                    </a:lnTo>
                    <a:lnTo>
                      <a:pt x="596" y="84"/>
                    </a:lnTo>
                    <a:lnTo>
                      <a:pt x="568" y="56"/>
                    </a:lnTo>
                    <a:lnTo>
                      <a:pt x="534" y="36"/>
                    </a:lnTo>
                    <a:lnTo>
                      <a:pt x="496" y="20"/>
                    </a:lnTo>
                    <a:lnTo>
                      <a:pt x="456" y="8"/>
                    </a:lnTo>
                    <a:lnTo>
                      <a:pt x="414" y="2"/>
                    </a:lnTo>
                    <a:lnTo>
                      <a:pt x="372" y="0"/>
                    </a:lnTo>
                    <a:lnTo>
                      <a:pt x="0" y="0"/>
                    </a:lnTo>
                    <a:lnTo>
                      <a:pt x="0" y="782"/>
                    </a:lnTo>
                    <a:close/>
                    <a:moveTo>
                      <a:pt x="204" y="164"/>
                    </a:moveTo>
                    <a:lnTo>
                      <a:pt x="340" y="164"/>
                    </a:lnTo>
                    <a:lnTo>
                      <a:pt x="370" y="166"/>
                    </a:lnTo>
                    <a:lnTo>
                      <a:pt x="396" y="174"/>
                    </a:lnTo>
                    <a:lnTo>
                      <a:pt x="418" y="188"/>
                    </a:lnTo>
                    <a:lnTo>
                      <a:pt x="436" y="208"/>
                    </a:lnTo>
                    <a:lnTo>
                      <a:pt x="446" y="234"/>
                    </a:lnTo>
                    <a:lnTo>
                      <a:pt x="450" y="266"/>
                    </a:lnTo>
                    <a:lnTo>
                      <a:pt x="446" y="298"/>
                    </a:lnTo>
                    <a:lnTo>
                      <a:pt x="436" y="324"/>
                    </a:lnTo>
                    <a:lnTo>
                      <a:pt x="420" y="342"/>
                    </a:lnTo>
                    <a:lnTo>
                      <a:pt x="398" y="354"/>
                    </a:lnTo>
                    <a:lnTo>
                      <a:pt x="370" y="362"/>
                    </a:lnTo>
                    <a:lnTo>
                      <a:pt x="340" y="364"/>
                    </a:lnTo>
                    <a:lnTo>
                      <a:pt x="204" y="364"/>
                    </a:lnTo>
                    <a:lnTo>
                      <a:pt x="204" y="164"/>
                    </a:lnTo>
                    <a:close/>
                  </a:path>
                </a:pathLst>
              </a:custGeom>
              <a:solidFill>
                <a:srgbClr val="E10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</p:grpSp>
        <p:grpSp>
          <p:nvGrpSpPr>
            <p:cNvPr id="4" name="Group 13"/>
            <p:cNvGrpSpPr>
              <a:grpSpLocks noChangeAspect="1"/>
            </p:cNvGrpSpPr>
            <p:nvPr/>
          </p:nvGrpSpPr>
          <p:grpSpPr bwMode="auto">
            <a:xfrm>
              <a:off x="4744" y="4185"/>
              <a:ext cx="792" cy="43"/>
              <a:chOff x="4744" y="4185"/>
              <a:chExt cx="792" cy="43"/>
            </a:xfrm>
          </p:grpSpPr>
          <p:sp>
            <p:nvSpPr>
              <p:cNvPr id="6" name="Freeform 14"/>
              <p:cNvSpPr>
                <a:spLocks/>
              </p:cNvSpPr>
              <p:nvPr/>
            </p:nvSpPr>
            <p:spPr bwMode="auto">
              <a:xfrm>
                <a:off x="4746" y="4197"/>
                <a:ext cx="34" cy="31"/>
              </a:xfrm>
              <a:custGeom>
                <a:avLst/>
                <a:gdLst/>
                <a:ahLst/>
                <a:cxnLst>
                  <a:cxn ang="0">
                    <a:pos x="186" y="62"/>
                  </a:cxn>
                  <a:cxn ang="0">
                    <a:pos x="182" y="42"/>
                  </a:cxn>
                  <a:cxn ang="0">
                    <a:pos x="170" y="26"/>
                  </a:cxn>
                  <a:cxn ang="0">
                    <a:pos x="154" y="12"/>
                  </a:cxn>
                  <a:cxn ang="0">
                    <a:pos x="128" y="2"/>
                  </a:cxn>
                  <a:cxn ang="0">
                    <a:pos x="96" y="0"/>
                  </a:cxn>
                  <a:cxn ang="0">
                    <a:pos x="64" y="4"/>
                  </a:cxn>
                  <a:cxn ang="0">
                    <a:pos x="38" y="14"/>
                  </a:cxn>
                  <a:cxn ang="0">
                    <a:pos x="18" y="32"/>
                  </a:cxn>
                  <a:cxn ang="0">
                    <a:pos x="4" y="54"/>
                  </a:cxn>
                  <a:cxn ang="0">
                    <a:pos x="0" y="86"/>
                  </a:cxn>
                  <a:cxn ang="0">
                    <a:pos x="4" y="116"/>
                  </a:cxn>
                  <a:cxn ang="0">
                    <a:pos x="16" y="140"/>
                  </a:cxn>
                  <a:cxn ang="0">
                    <a:pos x="36" y="156"/>
                  </a:cxn>
                  <a:cxn ang="0">
                    <a:pos x="64" y="168"/>
                  </a:cxn>
                  <a:cxn ang="0">
                    <a:pos x="96" y="170"/>
                  </a:cxn>
                  <a:cxn ang="0">
                    <a:pos x="124" y="168"/>
                  </a:cxn>
                  <a:cxn ang="0">
                    <a:pos x="148" y="162"/>
                  </a:cxn>
                  <a:cxn ang="0">
                    <a:pos x="168" y="150"/>
                  </a:cxn>
                  <a:cxn ang="0">
                    <a:pos x="182" y="132"/>
                  </a:cxn>
                  <a:cxn ang="0">
                    <a:pos x="186" y="110"/>
                  </a:cxn>
                  <a:cxn ang="0">
                    <a:pos x="136" y="110"/>
                  </a:cxn>
                  <a:cxn ang="0">
                    <a:pos x="132" y="124"/>
                  </a:cxn>
                  <a:cxn ang="0">
                    <a:pos x="124" y="134"/>
                  </a:cxn>
                  <a:cxn ang="0">
                    <a:pos x="112" y="140"/>
                  </a:cxn>
                  <a:cxn ang="0">
                    <a:pos x="96" y="142"/>
                  </a:cxn>
                  <a:cxn ang="0">
                    <a:pos x="78" y="140"/>
                  </a:cxn>
                  <a:cxn ang="0">
                    <a:pos x="66" y="132"/>
                  </a:cxn>
                  <a:cxn ang="0">
                    <a:pos x="56" y="120"/>
                  </a:cxn>
                  <a:cxn ang="0">
                    <a:pos x="52" y="104"/>
                  </a:cxn>
                  <a:cxn ang="0">
                    <a:pos x="50" y="86"/>
                  </a:cxn>
                  <a:cxn ang="0">
                    <a:pos x="52" y="64"/>
                  </a:cxn>
                  <a:cxn ang="0">
                    <a:pos x="60" y="48"/>
                  </a:cxn>
                  <a:cxn ang="0">
                    <a:pos x="70" y="38"/>
                  </a:cxn>
                  <a:cxn ang="0">
                    <a:pos x="82" y="30"/>
                  </a:cxn>
                  <a:cxn ang="0">
                    <a:pos x="96" y="28"/>
                  </a:cxn>
                  <a:cxn ang="0">
                    <a:pos x="116" y="32"/>
                  </a:cxn>
                  <a:cxn ang="0">
                    <a:pos x="130" y="44"/>
                  </a:cxn>
                  <a:cxn ang="0">
                    <a:pos x="136" y="62"/>
                  </a:cxn>
                  <a:cxn ang="0">
                    <a:pos x="186" y="62"/>
                  </a:cxn>
                </a:cxnLst>
                <a:rect l="0" t="0" r="r" b="b"/>
                <a:pathLst>
                  <a:path w="186" h="170">
                    <a:moveTo>
                      <a:pt x="186" y="62"/>
                    </a:moveTo>
                    <a:lnTo>
                      <a:pt x="182" y="42"/>
                    </a:lnTo>
                    <a:lnTo>
                      <a:pt x="170" y="26"/>
                    </a:lnTo>
                    <a:lnTo>
                      <a:pt x="154" y="12"/>
                    </a:lnTo>
                    <a:lnTo>
                      <a:pt x="128" y="2"/>
                    </a:lnTo>
                    <a:lnTo>
                      <a:pt x="96" y="0"/>
                    </a:lnTo>
                    <a:lnTo>
                      <a:pt x="64" y="4"/>
                    </a:lnTo>
                    <a:lnTo>
                      <a:pt x="38" y="14"/>
                    </a:lnTo>
                    <a:lnTo>
                      <a:pt x="18" y="32"/>
                    </a:lnTo>
                    <a:lnTo>
                      <a:pt x="4" y="54"/>
                    </a:lnTo>
                    <a:lnTo>
                      <a:pt x="0" y="86"/>
                    </a:lnTo>
                    <a:lnTo>
                      <a:pt x="4" y="116"/>
                    </a:lnTo>
                    <a:lnTo>
                      <a:pt x="16" y="140"/>
                    </a:lnTo>
                    <a:lnTo>
                      <a:pt x="36" y="156"/>
                    </a:lnTo>
                    <a:lnTo>
                      <a:pt x="64" y="168"/>
                    </a:lnTo>
                    <a:lnTo>
                      <a:pt x="96" y="170"/>
                    </a:lnTo>
                    <a:lnTo>
                      <a:pt x="124" y="168"/>
                    </a:lnTo>
                    <a:lnTo>
                      <a:pt x="148" y="162"/>
                    </a:lnTo>
                    <a:lnTo>
                      <a:pt x="168" y="150"/>
                    </a:lnTo>
                    <a:lnTo>
                      <a:pt x="182" y="132"/>
                    </a:lnTo>
                    <a:lnTo>
                      <a:pt x="186" y="110"/>
                    </a:lnTo>
                    <a:lnTo>
                      <a:pt x="136" y="110"/>
                    </a:lnTo>
                    <a:lnTo>
                      <a:pt x="132" y="124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96" y="142"/>
                    </a:lnTo>
                    <a:lnTo>
                      <a:pt x="78" y="140"/>
                    </a:lnTo>
                    <a:lnTo>
                      <a:pt x="66" y="132"/>
                    </a:lnTo>
                    <a:lnTo>
                      <a:pt x="56" y="120"/>
                    </a:lnTo>
                    <a:lnTo>
                      <a:pt x="52" y="104"/>
                    </a:lnTo>
                    <a:lnTo>
                      <a:pt x="50" y="86"/>
                    </a:lnTo>
                    <a:lnTo>
                      <a:pt x="52" y="64"/>
                    </a:lnTo>
                    <a:lnTo>
                      <a:pt x="60" y="48"/>
                    </a:lnTo>
                    <a:lnTo>
                      <a:pt x="70" y="38"/>
                    </a:lnTo>
                    <a:lnTo>
                      <a:pt x="82" y="30"/>
                    </a:lnTo>
                    <a:lnTo>
                      <a:pt x="96" y="28"/>
                    </a:lnTo>
                    <a:lnTo>
                      <a:pt x="116" y="32"/>
                    </a:lnTo>
                    <a:lnTo>
                      <a:pt x="130" y="44"/>
                    </a:lnTo>
                    <a:lnTo>
                      <a:pt x="136" y="62"/>
                    </a:lnTo>
                    <a:lnTo>
                      <a:pt x="186" y="6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7" name="Freeform 15"/>
              <p:cNvSpPr>
                <a:spLocks noEditPoints="1"/>
              </p:cNvSpPr>
              <p:nvPr/>
            </p:nvSpPr>
            <p:spPr bwMode="auto">
              <a:xfrm>
                <a:off x="4784" y="4197"/>
                <a:ext cx="37" cy="31"/>
              </a:xfrm>
              <a:custGeom>
                <a:avLst/>
                <a:gdLst/>
                <a:ahLst/>
                <a:cxnLst>
                  <a:cxn ang="0">
                    <a:pos x="104" y="30"/>
                  </a:cxn>
                  <a:cxn ang="0">
                    <a:pos x="122" y="32"/>
                  </a:cxn>
                  <a:cxn ang="0">
                    <a:pos x="138" y="40"/>
                  </a:cxn>
                  <a:cxn ang="0">
                    <a:pos x="148" y="52"/>
                  </a:cxn>
                  <a:cxn ang="0">
                    <a:pos x="154" y="68"/>
                  </a:cxn>
                  <a:cxn ang="0">
                    <a:pos x="156" y="86"/>
                  </a:cxn>
                  <a:cxn ang="0">
                    <a:pos x="154" y="102"/>
                  </a:cxn>
                  <a:cxn ang="0">
                    <a:pos x="148" y="118"/>
                  </a:cxn>
                  <a:cxn ang="0">
                    <a:pos x="138" y="130"/>
                  </a:cxn>
                  <a:cxn ang="0">
                    <a:pos x="122" y="138"/>
                  </a:cxn>
                  <a:cxn ang="0">
                    <a:pos x="104" y="140"/>
                  </a:cxn>
                  <a:cxn ang="0">
                    <a:pos x="84" y="138"/>
                  </a:cxn>
                  <a:cxn ang="0">
                    <a:pos x="68" y="130"/>
                  </a:cxn>
                  <a:cxn ang="0">
                    <a:pos x="58" y="118"/>
                  </a:cxn>
                  <a:cxn ang="0">
                    <a:pos x="52" y="102"/>
                  </a:cxn>
                  <a:cxn ang="0">
                    <a:pos x="50" y="86"/>
                  </a:cxn>
                  <a:cxn ang="0">
                    <a:pos x="52" y="68"/>
                  </a:cxn>
                  <a:cxn ang="0">
                    <a:pos x="58" y="52"/>
                  </a:cxn>
                  <a:cxn ang="0">
                    <a:pos x="68" y="40"/>
                  </a:cxn>
                  <a:cxn ang="0">
                    <a:pos x="84" y="32"/>
                  </a:cxn>
                  <a:cxn ang="0">
                    <a:pos x="104" y="30"/>
                  </a:cxn>
                  <a:cxn ang="0">
                    <a:pos x="104" y="0"/>
                  </a:cxn>
                  <a:cxn ang="0">
                    <a:pos x="72" y="2"/>
                  </a:cxn>
                  <a:cxn ang="0">
                    <a:pos x="48" y="10"/>
                  </a:cxn>
                  <a:cxn ang="0">
                    <a:pos x="28" y="20"/>
                  </a:cxn>
                  <a:cxn ang="0">
                    <a:pos x="14" y="34"/>
                  </a:cxn>
                  <a:cxn ang="0">
                    <a:pos x="6" y="50"/>
                  </a:cxn>
                  <a:cxn ang="0">
                    <a:pos x="0" y="66"/>
                  </a:cxn>
                  <a:cxn ang="0">
                    <a:pos x="0" y="86"/>
                  </a:cxn>
                  <a:cxn ang="0">
                    <a:pos x="0" y="104"/>
                  </a:cxn>
                  <a:cxn ang="0">
                    <a:pos x="6" y="122"/>
                  </a:cxn>
                  <a:cxn ang="0">
                    <a:pos x="14" y="138"/>
                  </a:cxn>
                  <a:cxn ang="0">
                    <a:pos x="28" y="150"/>
                  </a:cxn>
                  <a:cxn ang="0">
                    <a:pos x="48" y="162"/>
                  </a:cxn>
                  <a:cxn ang="0">
                    <a:pos x="72" y="168"/>
                  </a:cxn>
                  <a:cxn ang="0">
                    <a:pos x="104" y="170"/>
                  </a:cxn>
                  <a:cxn ang="0">
                    <a:pos x="134" y="168"/>
                  </a:cxn>
                  <a:cxn ang="0">
                    <a:pos x="158" y="162"/>
                  </a:cxn>
                  <a:cxn ang="0">
                    <a:pos x="178" y="150"/>
                  </a:cxn>
                  <a:cxn ang="0">
                    <a:pos x="192" y="138"/>
                  </a:cxn>
                  <a:cxn ang="0">
                    <a:pos x="200" y="122"/>
                  </a:cxn>
                  <a:cxn ang="0">
                    <a:pos x="206" y="104"/>
                  </a:cxn>
                  <a:cxn ang="0">
                    <a:pos x="206" y="86"/>
                  </a:cxn>
                  <a:cxn ang="0">
                    <a:pos x="206" y="66"/>
                  </a:cxn>
                  <a:cxn ang="0">
                    <a:pos x="200" y="50"/>
                  </a:cxn>
                  <a:cxn ang="0">
                    <a:pos x="192" y="34"/>
                  </a:cxn>
                  <a:cxn ang="0">
                    <a:pos x="178" y="20"/>
                  </a:cxn>
                  <a:cxn ang="0">
                    <a:pos x="158" y="10"/>
                  </a:cxn>
                  <a:cxn ang="0">
                    <a:pos x="134" y="2"/>
                  </a:cxn>
                  <a:cxn ang="0">
                    <a:pos x="104" y="0"/>
                  </a:cxn>
                </a:cxnLst>
                <a:rect l="0" t="0" r="r" b="b"/>
                <a:pathLst>
                  <a:path w="206" h="170">
                    <a:moveTo>
                      <a:pt x="104" y="30"/>
                    </a:moveTo>
                    <a:lnTo>
                      <a:pt x="122" y="32"/>
                    </a:lnTo>
                    <a:lnTo>
                      <a:pt x="138" y="40"/>
                    </a:lnTo>
                    <a:lnTo>
                      <a:pt x="148" y="52"/>
                    </a:lnTo>
                    <a:lnTo>
                      <a:pt x="154" y="68"/>
                    </a:lnTo>
                    <a:lnTo>
                      <a:pt x="156" y="86"/>
                    </a:lnTo>
                    <a:lnTo>
                      <a:pt x="154" y="102"/>
                    </a:lnTo>
                    <a:lnTo>
                      <a:pt x="148" y="118"/>
                    </a:lnTo>
                    <a:lnTo>
                      <a:pt x="138" y="130"/>
                    </a:lnTo>
                    <a:lnTo>
                      <a:pt x="122" y="138"/>
                    </a:lnTo>
                    <a:lnTo>
                      <a:pt x="104" y="140"/>
                    </a:lnTo>
                    <a:lnTo>
                      <a:pt x="84" y="138"/>
                    </a:lnTo>
                    <a:lnTo>
                      <a:pt x="68" y="130"/>
                    </a:lnTo>
                    <a:lnTo>
                      <a:pt x="58" y="118"/>
                    </a:lnTo>
                    <a:lnTo>
                      <a:pt x="52" y="102"/>
                    </a:lnTo>
                    <a:lnTo>
                      <a:pt x="50" y="86"/>
                    </a:lnTo>
                    <a:lnTo>
                      <a:pt x="52" y="68"/>
                    </a:lnTo>
                    <a:lnTo>
                      <a:pt x="58" y="52"/>
                    </a:lnTo>
                    <a:lnTo>
                      <a:pt x="68" y="40"/>
                    </a:lnTo>
                    <a:lnTo>
                      <a:pt x="84" y="32"/>
                    </a:lnTo>
                    <a:lnTo>
                      <a:pt x="104" y="30"/>
                    </a:lnTo>
                    <a:close/>
                    <a:moveTo>
                      <a:pt x="104" y="0"/>
                    </a:moveTo>
                    <a:lnTo>
                      <a:pt x="72" y="2"/>
                    </a:lnTo>
                    <a:lnTo>
                      <a:pt x="48" y="10"/>
                    </a:lnTo>
                    <a:lnTo>
                      <a:pt x="28" y="20"/>
                    </a:lnTo>
                    <a:lnTo>
                      <a:pt x="14" y="34"/>
                    </a:lnTo>
                    <a:lnTo>
                      <a:pt x="6" y="50"/>
                    </a:lnTo>
                    <a:lnTo>
                      <a:pt x="0" y="66"/>
                    </a:lnTo>
                    <a:lnTo>
                      <a:pt x="0" y="86"/>
                    </a:lnTo>
                    <a:lnTo>
                      <a:pt x="0" y="104"/>
                    </a:lnTo>
                    <a:lnTo>
                      <a:pt x="6" y="122"/>
                    </a:lnTo>
                    <a:lnTo>
                      <a:pt x="14" y="138"/>
                    </a:lnTo>
                    <a:lnTo>
                      <a:pt x="28" y="150"/>
                    </a:lnTo>
                    <a:lnTo>
                      <a:pt x="48" y="162"/>
                    </a:lnTo>
                    <a:lnTo>
                      <a:pt x="72" y="168"/>
                    </a:lnTo>
                    <a:lnTo>
                      <a:pt x="104" y="170"/>
                    </a:lnTo>
                    <a:lnTo>
                      <a:pt x="134" y="168"/>
                    </a:lnTo>
                    <a:lnTo>
                      <a:pt x="158" y="162"/>
                    </a:lnTo>
                    <a:lnTo>
                      <a:pt x="178" y="150"/>
                    </a:lnTo>
                    <a:lnTo>
                      <a:pt x="192" y="138"/>
                    </a:lnTo>
                    <a:lnTo>
                      <a:pt x="200" y="122"/>
                    </a:lnTo>
                    <a:lnTo>
                      <a:pt x="206" y="104"/>
                    </a:lnTo>
                    <a:lnTo>
                      <a:pt x="206" y="86"/>
                    </a:lnTo>
                    <a:lnTo>
                      <a:pt x="206" y="66"/>
                    </a:lnTo>
                    <a:lnTo>
                      <a:pt x="200" y="50"/>
                    </a:lnTo>
                    <a:lnTo>
                      <a:pt x="192" y="34"/>
                    </a:lnTo>
                    <a:lnTo>
                      <a:pt x="178" y="20"/>
                    </a:lnTo>
                    <a:lnTo>
                      <a:pt x="158" y="10"/>
                    </a:lnTo>
                    <a:lnTo>
                      <a:pt x="134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8" name="Freeform 16"/>
              <p:cNvSpPr>
                <a:spLocks/>
              </p:cNvSpPr>
              <p:nvPr/>
            </p:nvSpPr>
            <p:spPr bwMode="auto">
              <a:xfrm>
                <a:off x="4826" y="4197"/>
                <a:ext cx="59" cy="3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8" y="164"/>
                  </a:cxn>
                  <a:cxn ang="0">
                    <a:pos x="48" y="88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2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88"/>
                  </a:cxn>
                  <a:cxn ang="0">
                    <a:pos x="190" y="68"/>
                  </a:cxn>
                  <a:cxn ang="0">
                    <a:pos x="198" y="52"/>
                  </a:cxn>
                  <a:cxn ang="0">
                    <a:pos x="208" y="40"/>
                  </a:cxn>
                  <a:cxn ang="0">
                    <a:pos x="222" y="34"/>
                  </a:cxn>
                  <a:cxn ang="0">
                    <a:pos x="236" y="32"/>
                  </a:cxn>
                  <a:cxn ang="0">
                    <a:pos x="250" y="34"/>
                  </a:cxn>
                  <a:cxn ang="0">
                    <a:pos x="262" y="38"/>
                  </a:cxn>
                  <a:cxn ang="0">
                    <a:pos x="270" y="46"/>
                  </a:cxn>
                  <a:cxn ang="0">
                    <a:pos x="276" y="60"/>
                  </a:cxn>
                  <a:cxn ang="0">
                    <a:pos x="278" y="80"/>
                  </a:cxn>
                  <a:cxn ang="0">
                    <a:pos x="278" y="164"/>
                  </a:cxn>
                  <a:cxn ang="0">
                    <a:pos x="326" y="164"/>
                  </a:cxn>
                  <a:cxn ang="0">
                    <a:pos x="326" y="72"/>
                  </a:cxn>
                  <a:cxn ang="0">
                    <a:pos x="322" y="46"/>
                  </a:cxn>
                  <a:cxn ang="0">
                    <a:pos x="314" y="26"/>
                  </a:cxn>
                  <a:cxn ang="0">
                    <a:pos x="300" y="14"/>
                  </a:cxn>
                  <a:cxn ang="0">
                    <a:pos x="284" y="6"/>
                  </a:cxn>
                  <a:cxn ang="0">
                    <a:pos x="266" y="0"/>
                  </a:cxn>
                  <a:cxn ang="0">
                    <a:pos x="250" y="0"/>
                  </a:cxn>
                  <a:cxn ang="0">
                    <a:pos x="232" y="2"/>
                  </a:cxn>
                  <a:cxn ang="0">
                    <a:pos x="212" y="8"/>
                  </a:cxn>
                  <a:cxn ang="0">
                    <a:pos x="196" y="18"/>
                  </a:cxn>
                  <a:cxn ang="0">
                    <a:pos x="180" y="34"/>
                  </a:cxn>
                  <a:cxn ang="0">
                    <a:pos x="164" y="16"/>
                  </a:cxn>
                  <a:cxn ang="0">
                    <a:pos x="142" y="4"/>
                  </a:cxn>
                  <a:cxn ang="0">
                    <a:pos x="114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6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6"/>
                  </a:cxn>
                  <a:cxn ang="0">
                    <a:pos x="0" y="44"/>
                  </a:cxn>
                  <a:cxn ang="0">
                    <a:pos x="0" y="164"/>
                  </a:cxn>
                </a:cxnLst>
                <a:rect l="0" t="0" r="r" b="b"/>
                <a:pathLst>
                  <a:path w="326" h="164">
                    <a:moveTo>
                      <a:pt x="0" y="164"/>
                    </a:moveTo>
                    <a:lnTo>
                      <a:pt x="48" y="164"/>
                    </a:lnTo>
                    <a:lnTo>
                      <a:pt x="48" y="88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2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88"/>
                    </a:lnTo>
                    <a:lnTo>
                      <a:pt x="190" y="68"/>
                    </a:lnTo>
                    <a:lnTo>
                      <a:pt x="198" y="52"/>
                    </a:lnTo>
                    <a:lnTo>
                      <a:pt x="208" y="40"/>
                    </a:lnTo>
                    <a:lnTo>
                      <a:pt x="222" y="34"/>
                    </a:lnTo>
                    <a:lnTo>
                      <a:pt x="236" y="32"/>
                    </a:lnTo>
                    <a:lnTo>
                      <a:pt x="250" y="34"/>
                    </a:lnTo>
                    <a:lnTo>
                      <a:pt x="262" y="38"/>
                    </a:lnTo>
                    <a:lnTo>
                      <a:pt x="270" y="46"/>
                    </a:lnTo>
                    <a:lnTo>
                      <a:pt x="276" y="60"/>
                    </a:lnTo>
                    <a:lnTo>
                      <a:pt x="278" y="80"/>
                    </a:lnTo>
                    <a:lnTo>
                      <a:pt x="278" y="164"/>
                    </a:lnTo>
                    <a:lnTo>
                      <a:pt x="326" y="164"/>
                    </a:lnTo>
                    <a:lnTo>
                      <a:pt x="326" y="72"/>
                    </a:lnTo>
                    <a:lnTo>
                      <a:pt x="322" y="46"/>
                    </a:lnTo>
                    <a:lnTo>
                      <a:pt x="314" y="26"/>
                    </a:lnTo>
                    <a:lnTo>
                      <a:pt x="300" y="14"/>
                    </a:lnTo>
                    <a:lnTo>
                      <a:pt x="284" y="6"/>
                    </a:lnTo>
                    <a:lnTo>
                      <a:pt x="266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2" y="8"/>
                    </a:lnTo>
                    <a:lnTo>
                      <a:pt x="196" y="18"/>
                    </a:lnTo>
                    <a:lnTo>
                      <a:pt x="180" y="34"/>
                    </a:lnTo>
                    <a:lnTo>
                      <a:pt x="164" y="16"/>
                    </a:lnTo>
                    <a:lnTo>
                      <a:pt x="142" y="4"/>
                    </a:lnTo>
                    <a:lnTo>
                      <a:pt x="114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6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6"/>
                    </a:lnTo>
                    <a:lnTo>
                      <a:pt x="0" y="4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9" name="Freeform 17"/>
              <p:cNvSpPr>
                <a:spLocks/>
              </p:cNvSpPr>
              <p:nvPr/>
            </p:nvSpPr>
            <p:spPr bwMode="auto">
              <a:xfrm>
                <a:off x="4896" y="4198"/>
                <a:ext cx="33" cy="3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140" y="0"/>
                  </a:cxn>
                  <a:cxn ang="0">
                    <a:pos x="140" y="76"/>
                  </a:cxn>
                  <a:cxn ang="0">
                    <a:pos x="136" y="98"/>
                  </a:cxn>
                  <a:cxn ang="0">
                    <a:pos x="128" y="112"/>
                  </a:cxn>
                  <a:cxn ang="0">
                    <a:pos x="118" y="124"/>
                  </a:cxn>
                  <a:cxn ang="0">
                    <a:pos x="104" y="130"/>
                  </a:cxn>
                  <a:cxn ang="0">
                    <a:pos x="90" y="132"/>
                  </a:cxn>
                  <a:cxn ang="0">
                    <a:pos x="76" y="132"/>
                  </a:cxn>
                  <a:cxn ang="0">
                    <a:pos x="66" y="126"/>
                  </a:cxn>
                  <a:cxn ang="0">
                    <a:pos x="56" y="118"/>
                  </a:cxn>
                  <a:cxn ang="0">
                    <a:pos x="50" y="104"/>
                  </a:cxn>
                  <a:cxn ang="0">
                    <a:pos x="48" y="84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0" y="98"/>
                  </a:cxn>
                  <a:cxn ang="0">
                    <a:pos x="4" y="120"/>
                  </a:cxn>
                  <a:cxn ang="0">
                    <a:pos x="12" y="138"/>
                  </a:cxn>
                  <a:cxn ang="0">
                    <a:pos x="26" y="150"/>
                  </a:cxn>
                  <a:cxn ang="0">
                    <a:pos x="42" y="158"/>
                  </a:cxn>
                  <a:cxn ang="0">
                    <a:pos x="58" y="164"/>
                  </a:cxn>
                  <a:cxn ang="0">
                    <a:pos x="74" y="164"/>
                  </a:cxn>
                  <a:cxn ang="0">
                    <a:pos x="100" y="162"/>
                  </a:cxn>
                  <a:cxn ang="0">
                    <a:pos x="122" y="150"/>
                  </a:cxn>
                  <a:cxn ang="0">
                    <a:pos x="140" y="132"/>
                  </a:cxn>
                  <a:cxn ang="0">
                    <a:pos x="142" y="132"/>
                  </a:cxn>
                  <a:cxn ang="0">
                    <a:pos x="142" y="146"/>
                  </a:cxn>
                  <a:cxn ang="0">
                    <a:pos x="142" y="158"/>
                  </a:cxn>
                  <a:cxn ang="0">
                    <a:pos x="188" y="158"/>
                  </a:cxn>
                  <a:cxn ang="0">
                    <a:pos x="188" y="142"/>
                  </a:cxn>
                  <a:cxn ang="0">
                    <a:pos x="188" y="122"/>
                  </a:cxn>
                  <a:cxn ang="0">
                    <a:pos x="188" y="0"/>
                  </a:cxn>
                </a:cxnLst>
                <a:rect l="0" t="0" r="r" b="b"/>
                <a:pathLst>
                  <a:path w="188" h="164">
                    <a:moveTo>
                      <a:pt x="188" y="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36" y="98"/>
                    </a:lnTo>
                    <a:lnTo>
                      <a:pt x="128" y="112"/>
                    </a:lnTo>
                    <a:lnTo>
                      <a:pt x="118" y="124"/>
                    </a:lnTo>
                    <a:lnTo>
                      <a:pt x="104" y="130"/>
                    </a:lnTo>
                    <a:lnTo>
                      <a:pt x="90" y="132"/>
                    </a:lnTo>
                    <a:lnTo>
                      <a:pt x="76" y="132"/>
                    </a:lnTo>
                    <a:lnTo>
                      <a:pt x="66" y="126"/>
                    </a:lnTo>
                    <a:lnTo>
                      <a:pt x="56" y="118"/>
                    </a:lnTo>
                    <a:lnTo>
                      <a:pt x="50" y="104"/>
                    </a:lnTo>
                    <a:lnTo>
                      <a:pt x="48" y="84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98"/>
                    </a:lnTo>
                    <a:lnTo>
                      <a:pt x="4" y="120"/>
                    </a:lnTo>
                    <a:lnTo>
                      <a:pt x="12" y="138"/>
                    </a:lnTo>
                    <a:lnTo>
                      <a:pt x="26" y="150"/>
                    </a:lnTo>
                    <a:lnTo>
                      <a:pt x="42" y="158"/>
                    </a:lnTo>
                    <a:lnTo>
                      <a:pt x="58" y="164"/>
                    </a:lnTo>
                    <a:lnTo>
                      <a:pt x="74" y="164"/>
                    </a:lnTo>
                    <a:lnTo>
                      <a:pt x="100" y="162"/>
                    </a:lnTo>
                    <a:lnTo>
                      <a:pt x="122" y="150"/>
                    </a:lnTo>
                    <a:lnTo>
                      <a:pt x="140" y="132"/>
                    </a:lnTo>
                    <a:lnTo>
                      <a:pt x="142" y="132"/>
                    </a:lnTo>
                    <a:lnTo>
                      <a:pt x="142" y="146"/>
                    </a:lnTo>
                    <a:lnTo>
                      <a:pt x="142" y="158"/>
                    </a:lnTo>
                    <a:lnTo>
                      <a:pt x="188" y="158"/>
                    </a:lnTo>
                    <a:lnTo>
                      <a:pt x="188" y="142"/>
                    </a:lnTo>
                    <a:lnTo>
                      <a:pt x="188" y="12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0" name="Freeform 18"/>
              <p:cNvSpPr>
                <a:spLocks/>
              </p:cNvSpPr>
              <p:nvPr/>
            </p:nvSpPr>
            <p:spPr bwMode="auto">
              <a:xfrm>
                <a:off x="4937" y="4197"/>
                <a:ext cx="34" cy="3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8" y="164"/>
                  </a:cxn>
                  <a:cxn ang="0">
                    <a:pos x="48" y="88"/>
                  </a:cxn>
                  <a:cxn ang="0">
                    <a:pos x="52" y="68"/>
                  </a:cxn>
                  <a:cxn ang="0">
                    <a:pos x="58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2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66"/>
                  </a:cxn>
                  <a:cxn ang="0">
                    <a:pos x="184" y="44"/>
                  </a:cxn>
                  <a:cxn ang="0">
                    <a:pos x="174" y="26"/>
                  </a:cxn>
                  <a:cxn ang="0">
                    <a:pos x="162" y="14"/>
                  </a:cxn>
                  <a:cxn ang="0">
                    <a:pos x="146" y="6"/>
                  </a:cxn>
                  <a:cxn ang="0">
                    <a:pos x="130" y="2"/>
                  </a:cxn>
                  <a:cxn ang="0">
                    <a:pos x="114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8" y="32"/>
                  </a:cxn>
                  <a:cxn ang="0">
                    <a:pos x="46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164"/>
                  </a:cxn>
                </a:cxnLst>
                <a:rect l="0" t="0" r="r" b="b"/>
                <a:pathLst>
                  <a:path w="188" h="164">
                    <a:moveTo>
                      <a:pt x="0" y="164"/>
                    </a:moveTo>
                    <a:lnTo>
                      <a:pt x="48" y="164"/>
                    </a:lnTo>
                    <a:lnTo>
                      <a:pt x="48" y="88"/>
                    </a:lnTo>
                    <a:lnTo>
                      <a:pt x="52" y="68"/>
                    </a:lnTo>
                    <a:lnTo>
                      <a:pt x="58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2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66"/>
                    </a:lnTo>
                    <a:lnTo>
                      <a:pt x="184" y="44"/>
                    </a:lnTo>
                    <a:lnTo>
                      <a:pt x="174" y="26"/>
                    </a:lnTo>
                    <a:lnTo>
                      <a:pt x="162" y="14"/>
                    </a:lnTo>
                    <a:lnTo>
                      <a:pt x="146" y="6"/>
                    </a:lnTo>
                    <a:lnTo>
                      <a:pt x="130" y="2"/>
                    </a:lnTo>
                    <a:lnTo>
                      <a:pt x="114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1" name="Freeform 19"/>
              <p:cNvSpPr>
                <a:spLocks noEditPoints="1"/>
              </p:cNvSpPr>
              <p:nvPr/>
            </p:nvSpPr>
            <p:spPr bwMode="auto">
              <a:xfrm>
                <a:off x="4978" y="4183"/>
                <a:ext cx="11" cy="44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2" y="228"/>
                  </a:cxn>
                  <a:cxn ang="0">
                    <a:pos x="50" y="228"/>
                  </a:cxn>
                  <a:cxn ang="0">
                    <a:pos x="50" y="70"/>
                  </a:cxn>
                  <a:cxn ang="0">
                    <a:pos x="2" y="70"/>
                  </a:cxn>
                  <a:cxn ang="0">
                    <a:pos x="0" y="38"/>
                  </a:cxn>
                  <a:cxn ang="0">
                    <a:pos x="52" y="38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52" h="228">
                    <a:moveTo>
                      <a:pt x="2" y="70"/>
                    </a:moveTo>
                    <a:lnTo>
                      <a:pt x="2" y="228"/>
                    </a:lnTo>
                    <a:lnTo>
                      <a:pt x="50" y="228"/>
                    </a:lnTo>
                    <a:lnTo>
                      <a:pt x="50" y="70"/>
                    </a:lnTo>
                    <a:lnTo>
                      <a:pt x="2" y="70"/>
                    </a:lnTo>
                    <a:close/>
                    <a:moveTo>
                      <a:pt x="0" y="38"/>
                    </a:move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>
                <a:off x="4993" y="4197"/>
                <a:ext cx="34" cy="31"/>
              </a:xfrm>
              <a:custGeom>
                <a:avLst/>
                <a:gdLst/>
                <a:ahLst/>
                <a:cxnLst>
                  <a:cxn ang="0">
                    <a:pos x="186" y="62"/>
                  </a:cxn>
                  <a:cxn ang="0">
                    <a:pos x="182" y="42"/>
                  </a:cxn>
                  <a:cxn ang="0">
                    <a:pos x="170" y="26"/>
                  </a:cxn>
                  <a:cxn ang="0">
                    <a:pos x="154" y="12"/>
                  </a:cxn>
                  <a:cxn ang="0">
                    <a:pos x="128" y="2"/>
                  </a:cxn>
                  <a:cxn ang="0">
                    <a:pos x="96" y="0"/>
                  </a:cxn>
                  <a:cxn ang="0">
                    <a:pos x="64" y="4"/>
                  </a:cxn>
                  <a:cxn ang="0">
                    <a:pos x="38" y="14"/>
                  </a:cxn>
                  <a:cxn ang="0">
                    <a:pos x="18" y="32"/>
                  </a:cxn>
                  <a:cxn ang="0">
                    <a:pos x="4" y="54"/>
                  </a:cxn>
                  <a:cxn ang="0">
                    <a:pos x="0" y="86"/>
                  </a:cxn>
                  <a:cxn ang="0">
                    <a:pos x="4" y="116"/>
                  </a:cxn>
                  <a:cxn ang="0">
                    <a:pos x="16" y="140"/>
                  </a:cxn>
                  <a:cxn ang="0">
                    <a:pos x="36" y="156"/>
                  </a:cxn>
                  <a:cxn ang="0">
                    <a:pos x="64" y="168"/>
                  </a:cxn>
                  <a:cxn ang="0">
                    <a:pos x="96" y="170"/>
                  </a:cxn>
                  <a:cxn ang="0">
                    <a:pos x="124" y="168"/>
                  </a:cxn>
                  <a:cxn ang="0">
                    <a:pos x="148" y="162"/>
                  </a:cxn>
                  <a:cxn ang="0">
                    <a:pos x="168" y="150"/>
                  </a:cxn>
                  <a:cxn ang="0">
                    <a:pos x="182" y="132"/>
                  </a:cxn>
                  <a:cxn ang="0">
                    <a:pos x="186" y="110"/>
                  </a:cxn>
                  <a:cxn ang="0">
                    <a:pos x="136" y="110"/>
                  </a:cxn>
                  <a:cxn ang="0">
                    <a:pos x="132" y="124"/>
                  </a:cxn>
                  <a:cxn ang="0">
                    <a:pos x="124" y="134"/>
                  </a:cxn>
                  <a:cxn ang="0">
                    <a:pos x="112" y="140"/>
                  </a:cxn>
                  <a:cxn ang="0">
                    <a:pos x="96" y="142"/>
                  </a:cxn>
                  <a:cxn ang="0">
                    <a:pos x="78" y="140"/>
                  </a:cxn>
                  <a:cxn ang="0">
                    <a:pos x="66" y="132"/>
                  </a:cxn>
                  <a:cxn ang="0">
                    <a:pos x="56" y="120"/>
                  </a:cxn>
                  <a:cxn ang="0">
                    <a:pos x="52" y="104"/>
                  </a:cxn>
                  <a:cxn ang="0">
                    <a:pos x="50" y="86"/>
                  </a:cxn>
                  <a:cxn ang="0">
                    <a:pos x="52" y="64"/>
                  </a:cxn>
                  <a:cxn ang="0">
                    <a:pos x="60" y="48"/>
                  </a:cxn>
                  <a:cxn ang="0">
                    <a:pos x="70" y="38"/>
                  </a:cxn>
                  <a:cxn ang="0">
                    <a:pos x="82" y="30"/>
                  </a:cxn>
                  <a:cxn ang="0">
                    <a:pos x="96" y="28"/>
                  </a:cxn>
                  <a:cxn ang="0">
                    <a:pos x="116" y="32"/>
                  </a:cxn>
                  <a:cxn ang="0">
                    <a:pos x="130" y="44"/>
                  </a:cxn>
                  <a:cxn ang="0">
                    <a:pos x="136" y="62"/>
                  </a:cxn>
                  <a:cxn ang="0">
                    <a:pos x="186" y="62"/>
                  </a:cxn>
                </a:cxnLst>
                <a:rect l="0" t="0" r="r" b="b"/>
                <a:pathLst>
                  <a:path w="186" h="170">
                    <a:moveTo>
                      <a:pt x="186" y="62"/>
                    </a:moveTo>
                    <a:lnTo>
                      <a:pt x="182" y="42"/>
                    </a:lnTo>
                    <a:lnTo>
                      <a:pt x="170" y="26"/>
                    </a:lnTo>
                    <a:lnTo>
                      <a:pt x="154" y="12"/>
                    </a:lnTo>
                    <a:lnTo>
                      <a:pt x="128" y="2"/>
                    </a:lnTo>
                    <a:lnTo>
                      <a:pt x="96" y="0"/>
                    </a:lnTo>
                    <a:lnTo>
                      <a:pt x="64" y="4"/>
                    </a:lnTo>
                    <a:lnTo>
                      <a:pt x="38" y="14"/>
                    </a:lnTo>
                    <a:lnTo>
                      <a:pt x="18" y="32"/>
                    </a:lnTo>
                    <a:lnTo>
                      <a:pt x="4" y="54"/>
                    </a:lnTo>
                    <a:lnTo>
                      <a:pt x="0" y="86"/>
                    </a:lnTo>
                    <a:lnTo>
                      <a:pt x="4" y="116"/>
                    </a:lnTo>
                    <a:lnTo>
                      <a:pt x="16" y="140"/>
                    </a:lnTo>
                    <a:lnTo>
                      <a:pt x="36" y="156"/>
                    </a:lnTo>
                    <a:lnTo>
                      <a:pt x="64" y="168"/>
                    </a:lnTo>
                    <a:lnTo>
                      <a:pt x="96" y="170"/>
                    </a:lnTo>
                    <a:lnTo>
                      <a:pt x="124" y="168"/>
                    </a:lnTo>
                    <a:lnTo>
                      <a:pt x="148" y="162"/>
                    </a:lnTo>
                    <a:lnTo>
                      <a:pt x="168" y="150"/>
                    </a:lnTo>
                    <a:lnTo>
                      <a:pt x="182" y="132"/>
                    </a:lnTo>
                    <a:lnTo>
                      <a:pt x="186" y="110"/>
                    </a:lnTo>
                    <a:lnTo>
                      <a:pt x="136" y="110"/>
                    </a:lnTo>
                    <a:lnTo>
                      <a:pt x="132" y="124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96" y="142"/>
                    </a:lnTo>
                    <a:lnTo>
                      <a:pt x="78" y="140"/>
                    </a:lnTo>
                    <a:lnTo>
                      <a:pt x="66" y="132"/>
                    </a:lnTo>
                    <a:lnTo>
                      <a:pt x="56" y="120"/>
                    </a:lnTo>
                    <a:lnTo>
                      <a:pt x="52" y="104"/>
                    </a:lnTo>
                    <a:lnTo>
                      <a:pt x="50" y="86"/>
                    </a:lnTo>
                    <a:lnTo>
                      <a:pt x="52" y="64"/>
                    </a:lnTo>
                    <a:lnTo>
                      <a:pt x="60" y="48"/>
                    </a:lnTo>
                    <a:lnTo>
                      <a:pt x="70" y="38"/>
                    </a:lnTo>
                    <a:lnTo>
                      <a:pt x="82" y="30"/>
                    </a:lnTo>
                    <a:lnTo>
                      <a:pt x="96" y="28"/>
                    </a:lnTo>
                    <a:lnTo>
                      <a:pt x="116" y="32"/>
                    </a:lnTo>
                    <a:lnTo>
                      <a:pt x="130" y="44"/>
                    </a:lnTo>
                    <a:lnTo>
                      <a:pt x="136" y="62"/>
                    </a:lnTo>
                    <a:lnTo>
                      <a:pt x="186" y="6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3" name="Freeform 21"/>
              <p:cNvSpPr>
                <a:spLocks noEditPoints="1"/>
              </p:cNvSpPr>
              <p:nvPr/>
            </p:nvSpPr>
            <p:spPr bwMode="auto">
              <a:xfrm>
                <a:off x="5034" y="4197"/>
                <a:ext cx="34" cy="31"/>
              </a:xfrm>
              <a:custGeom>
                <a:avLst/>
                <a:gdLst/>
                <a:ahLst/>
                <a:cxnLst>
                  <a:cxn ang="0">
                    <a:pos x="194" y="68"/>
                  </a:cxn>
                  <a:cxn ang="0">
                    <a:pos x="190" y="44"/>
                  </a:cxn>
                  <a:cxn ang="0">
                    <a:pos x="180" y="26"/>
                  </a:cxn>
                  <a:cxn ang="0">
                    <a:pos x="166" y="14"/>
                  </a:cxn>
                  <a:cxn ang="0">
                    <a:pos x="146" y="6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82" y="0"/>
                  </a:cxn>
                  <a:cxn ang="0">
                    <a:pos x="62" y="4"/>
                  </a:cxn>
                  <a:cxn ang="0">
                    <a:pos x="44" y="10"/>
                  </a:cxn>
                  <a:cxn ang="0">
                    <a:pos x="30" y="20"/>
                  </a:cxn>
                  <a:cxn ang="0">
                    <a:pos x="18" y="32"/>
                  </a:cxn>
                  <a:cxn ang="0">
                    <a:pos x="14" y="50"/>
                  </a:cxn>
                  <a:cxn ang="0">
                    <a:pos x="64" y="50"/>
                  </a:cxn>
                  <a:cxn ang="0">
                    <a:pos x="70" y="40"/>
                  </a:cxn>
                  <a:cxn ang="0">
                    <a:pos x="82" y="32"/>
                  </a:cxn>
                  <a:cxn ang="0">
                    <a:pos x="102" y="28"/>
                  </a:cxn>
                  <a:cxn ang="0">
                    <a:pos x="120" y="30"/>
                  </a:cxn>
                  <a:cxn ang="0">
                    <a:pos x="134" y="36"/>
                  </a:cxn>
                  <a:cxn ang="0">
                    <a:pos x="142" y="46"/>
                  </a:cxn>
                  <a:cxn ang="0">
                    <a:pos x="146" y="64"/>
                  </a:cxn>
                  <a:cxn ang="0">
                    <a:pos x="108" y="64"/>
                  </a:cxn>
                  <a:cxn ang="0">
                    <a:pos x="78" y="64"/>
                  </a:cxn>
                  <a:cxn ang="0">
                    <a:pos x="52" y="68"/>
                  </a:cxn>
                  <a:cxn ang="0">
                    <a:pos x="30" y="74"/>
                  </a:cxn>
                  <a:cxn ang="0">
                    <a:pos x="14" y="84"/>
                  </a:cxn>
                  <a:cxn ang="0">
                    <a:pos x="4" y="100"/>
                  </a:cxn>
                  <a:cxn ang="0">
                    <a:pos x="0" y="122"/>
                  </a:cxn>
                  <a:cxn ang="0">
                    <a:pos x="2" y="136"/>
                  </a:cxn>
                  <a:cxn ang="0">
                    <a:pos x="10" y="150"/>
                  </a:cxn>
                  <a:cxn ang="0">
                    <a:pos x="24" y="160"/>
                  </a:cxn>
                  <a:cxn ang="0">
                    <a:pos x="46" y="168"/>
                  </a:cxn>
                  <a:cxn ang="0">
                    <a:pos x="74" y="170"/>
                  </a:cxn>
                  <a:cxn ang="0">
                    <a:pos x="104" y="168"/>
                  </a:cxn>
                  <a:cxn ang="0">
                    <a:pos x="128" y="158"/>
                  </a:cxn>
                  <a:cxn ang="0">
                    <a:pos x="150" y="142"/>
                  </a:cxn>
                  <a:cxn ang="0">
                    <a:pos x="150" y="154"/>
                  </a:cxn>
                  <a:cxn ang="0">
                    <a:pos x="152" y="164"/>
                  </a:cxn>
                  <a:cxn ang="0">
                    <a:pos x="196" y="164"/>
                  </a:cxn>
                  <a:cxn ang="0">
                    <a:pos x="194" y="150"/>
                  </a:cxn>
                  <a:cxn ang="0">
                    <a:pos x="194" y="134"/>
                  </a:cxn>
                  <a:cxn ang="0">
                    <a:pos x="194" y="68"/>
                  </a:cxn>
                  <a:cxn ang="0">
                    <a:pos x="146" y="92"/>
                  </a:cxn>
                  <a:cxn ang="0">
                    <a:pos x="142" y="112"/>
                  </a:cxn>
                  <a:cxn ang="0">
                    <a:pos x="132" y="126"/>
                  </a:cxn>
                  <a:cxn ang="0">
                    <a:pos x="118" y="136"/>
                  </a:cxn>
                  <a:cxn ang="0">
                    <a:pos x="102" y="142"/>
                  </a:cxn>
                  <a:cxn ang="0">
                    <a:pos x="86" y="144"/>
                  </a:cxn>
                  <a:cxn ang="0">
                    <a:pos x="68" y="142"/>
                  </a:cxn>
                  <a:cxn ang="0">
                    <a:pos x="58" y="136"/>
                  </a:cxn>
                  <a:cxn ang="0">
                    <a:pos x="52" y="128"/>
                  </a:cxn>
                  <a:cxn ang="0">
                    <a:pos x="50" y="118"/>
                  </a:cxn>
                  <a:cxn ang="0">
                    <a:pos x="54" y="106"/>
                  </a:cxn>
                  <a:cxn ang="0">
                    <a:pos x="64" y="98"/>
                  </a:cxn>
                  <a:cxn ang="0">
                    <a:pos x="82" y="94"/>
                  </a:cxn>
                  <a:cxn ang="0">
                    <a:pos x="106" y="92"/>
                  </a:cxn>
                  <a:cxn ang="0">
                    <a:pos x="146" y="92"/>
                  </a:cxn>
                </a:cxnLst>
                <a:rect l="0" t="0" r="r" b="b"/>
                <a:pathLst>
                  <a:path w="196" h="170">
                    <a:moveTo>
                      <a:pt x="194" y="68"/>
                    </a:moveTo>
                    <a:lnTo>
                      <a:pt x="190" y="44"/>
                    </a:lnTo>
                    <a:lnTo>
                      <a:pt x="180" y="26"/>
                    </a:lnTo>
                    <a:lnTo>
                      <a:pt x="166" y="14"/>
                    </a:lnTo>
                    <a:lnTo>
                      <a:pt x="146" y="6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82" y="0"/>
                    </a:lnTo>
                    <a:lnTo>
                      <a:pt x="62" y="4"/>
                    </a:lnTo>
                    <a:lnTo>
                      <a:pt x="44" y="10"/>
                    </a:lnTo>
                    <a:lnTo>
                      <a:pt x="30" y="20"/>
                    </a:lnTo>
                    <a:lnTo>
                      <a:pt x="18" y="32"/>
                    </a:lnTo>
                    <a:lnTo>
                      <a:pt x="14" y="50"/>
                    </a:lnTo>
                    <a:lnTo>
                      <a:pt x="64" y="50"/>
                    </a:lnTo>
                    <a:lnTo>
                      <a:pt x="70" y="40"/>
                    </a:lnTo>
                    <a:lnTo>
                      <a:pt x="82" y="32"/>
                    </a:lnTo>
                    <a:lnTo>
                      <a:pt x="102" y="28"/>
                    </a:lnTo>
                    <a:lnTo>
                      <a:pt x="120" y="30"/>
                    </a:lnTo>
                    <a:lnTo>
                      <a:pt x="134" y="36"/>
                    </a:lnTo>
                    <a:lnTo>
                      <a:pt x="142" y="46"/>
                    </a:lnTo>
                    <a:lnTo>
                      <a:pt x="146" y="64"/>
                    </a:lnTo>
                    <a:lnTo>
                      <a:pt x="108" y="64"/>
                    </a:lnTo>
                    <a:lnTo>
                      <a:pt x="78" y="64"/>
                    </a:lnTo>
                    <a:lnTo>
                      <a:pt x="52" y="68"/>
                    </a:lnTo>
                    <a:lnTo>
                      <a:pt x="30" y="74"/>
                    </a:lnTo>
                    <a:lnTo>
                      <a:pt x="14" y="84"/>
                    </a:lnTo>
                    <a:lnTo>
                      <a:pt x="4" y="100"/>
                    </a:lnTo>
                    <a:lnTo>
                      <a:pt x="0" y="122"/>
                    </a:lnTo>
                    <a:lnTo>
                      <a:pt x="2" y="136"/>
                    </a:lnTo>
                    <a:lnTo>
                      <a:pt x="10" y="150"/>
                    </a:lnTo>
                    <a:lnTo>
                      <a:pt x="24" y="160"/>
                    </a:lnTo>
                    <a:lnTo>
                      <a:pt x="46" y="168"/>
                    </a:lnTo>
                    <a:lnTo>
                      <a:pt x="74" y="170"/>
                    </a:lnTo>
                    <a:lnTo>
                      <a:pt x="104" y="168"/>
                    </a:lnTo>
                    <a:lnTo>
                      <a:pt x="128" y="158"/>
                    </a:lnTo>
                    <a:lnTo>
                      <a:pt x="150" y="142"/>
                    </a:lnTo>
                    <a:lnTo>
                      <a:pt x="150" y="154"/>
                    </a:lnTo>
                    <a:lnTo>
                      <a:pt x="152" y="164"/>
                    </a:lnTo>
                    <a:lnTo>
                      <a:pt x="196" y="164"/>
                    </a:lnTo>
                    <a:lnTo>
                      <a:pt x="194" y="150"/>
                    </a:lnTo>
                    <a:lnTo>
                      <a:pt x="194" y="134"/>
                    </a:lnTo>
                    <a:lnTo>
                      <a:pt x="194" y="68"/>
                    </a:lnTo>
                    <a:close/>
                    <a:moveTo>
                      <a:pt x="146" y="92"/>
                    </a:moveTo>
                    <a:lnTo>
                      <a:pt x="142" y="112"/>
                    </a:lnTo>
                    <a:lnTo>
                      <a:pt x="132" y="126"/>
                    </a:lnTo>
                    <a:lnTo>
                      <a:pt x="118" y="136"/>
                    </a:lnTo>
                    <a:lnTo>
                      <a:pt x="102" y="142"/>
                    </a:lnTo>
                    <a:lnTo>
                      <a:pt x="86" y="144"/>
                    </a:lnTo>
                    <a:lnTo>
                      <a:pt x="68" y="142"/>
                    </a:lnTo>
                    <a:lnTo>
                      <a:pt x="58" y="136"/>
                    </a:lnTo>
                    <a:lnTo>
                      <a:pt x="52" y="128"/>
                    </a:lnTo>
                    <a:lnTo>
                      <a:pt x="50" y="118"/>
                    </a:lnTo>
                    <a:lnTo>
                      <a:pt x="54" y="106"/>
                    </a:lnTo>
                    <a:lnTo>
                      <a:pt x="64" y="98"/>
                    </a:lnTo>
                    <a:lnTo>
                      <a:pt x="82" y="94"/>
                    </a:lnTo>
                    <a:lnTo>
                      <a:pt x="106" y="92"/>
                    </a:lnTo>
                    <a:lnTo>
                      <a:pt x="146" y="9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4" name="Freeform 22"/>
              <p:cNvSpPr>
                <a:spLocks/>
              </p:cNvSpPr>
              <p:nvPr/>
            </p:nvSpPr>
            <p:spPr bwMode="auto">
              <a:xfrm>
                <a:off x="5075" y="4198"/>
                <a:ext cx="34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0"/>
                  </a:cxn>
                  <a:cxn ang="0">
                    <a:pos x="110" y="30"/>
                  </a:cxn>
                  <a:cxn ang="0">
                    <a:pos x="110" y="30"/>
                  </a:cxn>
                  <a:cxn ang="0">
                    <a:pos x="0" y="120"/>
                  </a:cxn>
                  <a:cxn ang="0">
                    <a:pos x="0" y="158"/>
                  </a:cxn>
                  <a:cxn ang="0">
                    <a:pos x="180" y="158"/>
                  </a:cxn>
                  <a:cxn ang="0">
                    <a:pos x="180" y="126"/>
                  </a:cxn>
                  <a:cxn ang="0">
                    <a:pos x="62" y="126"/>
                  </a:cxn>
                  <a:cxn ang="0">
                    <a:pos x="62" y="126"/>
                  </a:cxn>
                  <a:cxn ang="0">
                    <a:pos x="172" y="40"/>
                  </a:cxn>
                  <a:cxn ang="0">
                    <a:pos x="172" y="0"/>
                  </a:cxn>
                  <a:cxn ang="0">
                    <a:pos x="6" y="0"/>
                  </a:cxn>
                </a:cxnLst>
                <a:rect l="0" t="0" r="r" b="b"/>
                <a:pathLst>
                  <a:path w="180" h="158">
                    <a:moveTo>
                      <a:pt x="6" y="0"/>
                    </a:moveTo>
                    <a:lnTo>
                      <a:pt x="6" y="30"/>
                    </a:lnTo>
                    <a:lnTo>
                      <a:pt x="110" y="30"/>
                    </a:lnTo>
                    <a:lnTo>
                      <a:pt x="110" y="30"/>
                    </a:lnTo>
                    <a:lnTo>
                      <a:pt x="0" y="120"/>
                    </a:lnTo>
                    <a:lnTo>
                      <a:pt x="0" y="158"/>
                    </a:lnTo>
                    <a:lnTo>
                      <a:pt x="180" y="158"/>
                    </a:lnTo>
                    <a:lnTo>
                      <a:pt x="180" y="126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172" y="40"/>
                    </a:lnTo>
                    <a:lnTo>
                      <a:pt x="17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5" name="Freeform 23"/>
              <p:cNvSpPr>
                <a:spLocks noEditPoints="1"/>
              </p:cNvSpPr>
              <p:nvPr/>
            </p:nvSpPr>
            <p:spPr bwMode="auto">
              <a:xfrm>
                <a:off x="5113" y="4183"/>
                <a:ext cx="11" cy="44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2" y="228"/>
                  </a:cxn>
                  <a:cxn ang="0">
                    <a:pos x="50" y="228"/>
                  </a:cxn>
                  <a:cxn ang="0">
                    <a:pos x="50" y="70"/>
                  </a:cxn>
                  <a:cxn ang="0">
                    <a:pos x="2" y="70"/>
                  </a:cxn>
                  <a:cxn ang="0">
                    <a:pos x="0" y="38"/>
                  </a:cxn>
                  <a:cxn ang="0">
                    <a:pos x="52" y="38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52" h="228">
                    <a:moveTo>
                      <a:pt x="2" y="70"/>
                    </a:moveTo>
                    <a:lnTo>
                      <a:pt x="2" y="228"/>
                    </a:lnTo>
                    <a:lnTo>
                      <a:pt x="50" y="228"/>
                    </a:lnTo>
                    <a:lnTo>
                      <a:pt x="50" y="70"/>
                    </a:lnTo>
                    <a:lnTo>
                      <a:pt x="2" y="70"/>
                    </a:lnTo>
                    <a:close/>
                    <a:moveTo>
                      <a:pt x="0" y="38"/>
                    </a:move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6" name="Freeform 24"/>
              <p:cNvSpPr>
                <a:spLocks noEditPoints="1"/>
              </p:cNvSpPr>
              <p:nvPr/>
            </p:nvSpPr>
            <p:spPr bwMode="auto">
              <a:xfrm>
                <a:off x="5129" y="4197"/>
                <a:ext cx="37" cy="31"/>
              </a:xfrm>
              <a:custGeom>
                <a:avLst/>
                <a:gdLst/>
                <a:ahLst/>
                <a:cxnLst>
                  <a:cxn ang="0">
                    <a:pos x="104" y="30"/>
                  </a:cxn>
                  <a:cxn ang="0">
                    <a:pos x="124" y="32"/>
                  </a:cxn>
                  <a:cxn ang="0">
                    <a:pos x="138" y="40"/>
                  </a:cxn>
                  <a:cxn ang="0">
                    <a:pos x="150" y="52"/>
                  </a:cxn>
                  <a:cxn ang="0">
                    <a:pos x="156" y="68"/>
                  </a:cxn>
                  <a:cxn ang="0">
                    <a:pos x="158" y="86"/>
                  </a:cxn>
                  <a:cxn ang="0">
                    <a:pos x="156" y="102"/>
                  </a:cxn>
                  <a:cxn ang="0">
                    <a:pos x="150" y="118"/>
                  </a:cxn>
                  <a:cxn ang="0">
                    <a:pos x="138" y="130"/>
                  </a:cxn>
                  <a:cxn ang="0">
                    <a:pos x="124" y="138"/>
                  </a:cxn>
                  <a:cxn ang="0">
                    <a:pos x="104" y="140"/>
                  </a:cxn>
                  <a:cxn ang="0">
                    <a:pos x="84" y="138"/>
                  </a:cxn>
                  <a:cxn ang="0">
                    <a:pos x="70" y="130"/>
                  </a:cxn>
                  <a:cxn ang="0">
                    <a:pos x="60" y="118"/>
                  </a:cxn>
                  <a:cxn ang="0">
                    <a:pos x="52" y="102"/>
                  </a:cxn>
                  <a:cxn ang="0">
                    <a:pos x="50" y="86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2"/>
                  </a:cxn>
                  <a:cxn ang="0">
                    <a:pos x="104" y="30"/>
                  </a:cxn>
                  <a:cxn ang="0">
                    <a:pos x="104" y="0"/>
                  </a:cxn>
                  <a:cxn ang="0">
                    <a:pos x="74" y="2"/>
                  </a:cxn>
                  <a:cxn ang="0">
                    <a:pos x="48" y="10"/>
                  </a:cxn>
                  <a:cxn ang="0">
                    <a:pos x="30" y="20"/>
                  </a:cxn>
                  <a:cxn ang="0">
                    <a:pos x="16" y="34"/>
                  </a:cxn>
                  <a:cxn ang="0">
                    <a:pos x="8" y="50"/>
                  </a:cxn>
                  <a:cxn ang="0">
                    <a:pos x="2" y="66"/>
                  </a:cxn>
                  <a:cxn ang="0">
                    <a:pos x="0" y="86"/>
                  </a:cxn>
                  <a:cxn ang="0">
                    <a:pos x="2" y="104"/>
                  </a:cxn>
                  <a:cxn ang="0">
                    <a:pos x="8" y="122"/>
                  </a:cxn>
                  <a:cxn ang="0">
                    <a:pos x="16" y="138"/>
                  </a:cxn>
                  <a:cxn ang="0">
                    <a:pos x="30" y="150"/>
                  </a:cxn>
                  <a:cxn ang="0">
                    <a:pos x="48" y="162"/>
                  </a:cxn>
                  <a:cxn ang="0">
                    <a:pos x="74" y="168"/>
                  </a:cxn>
                  <a:cxn ang="0">
                    <a:pos x="104" y="170"/>
                  </a:cxn>
                  <a:cxn ang="0">
                    <a:pos x="136" y="168"/>
                  </a:cxn>
                  <a:cxn ang="0">
                    <a:pos x="160" y="162"/>
                  </a:cxn>
                  <a:cxn ang="0">
                    <a:pos x="178" y="150"/>
                  </a:cxn>
                  <a:cxn ang="0">
                    <a:pos x="192" y="138"/>
                  </a:cxn>
                  <a:cxn ang="0">
                    <a:pos x="202" y="122"/>
                  </a:cxn>
                  <a:cxn ang="0">
                    <a:pos x="206" y="104"/>
                  </a:cxn>
                  <a:cxn ang="0">
                    <a:pos x="208" y="86"/>
                  </a:cxn>
                  <a:cxn ang="0">
                    <a:pos x="206" y="66"/>
                  </a:cxn>
                  <a:cxn ang="0">
                    <a:pos x="202" y="50"/>
                  </a:cxn>
                  <a:cxn ang="0">
                    <a:pos x="192" y="34"/>
                  </a:cxn>
                  <a:cxn ang="0">
                    <a:pos x="178" y="20"/>
                  </a:cxn>
                  <a:cxn ang="0">
                    <a:pos x="160" y="10"/>
                  </a:cxn>
                  <a:cxn ang="0">
                    <a:pos x="136" y="2"/>
                  </a:cxn>
                  <a:cxn ang="0">
                    <a:pos x="104" y="0"/>
                  </a:cxn>
                </a:cxnLst>
                <a:rect l="0" t="0" r="r" b="b"/>
                <a:pathLst>
                  <a:path w="208" h="170">
                    <a:moveTo>
                      <a:pt x="104" y="30"/>
                    </a:moveTo>
                    <a:lnTo>
                      <a:pt x="124" y="32"/>
                    </a:lnTo>
                    <a:lnTo>
                      <a:pt x="138" y="40"/>
                    </a:lnTo>
                    <a:lnTo>
                      <a:pt x="150" y="52"/>
                    </a:lnTo>
                    <a:lnTo>
                      <a:pt x="156" y="68"/>
                    </a:lnTo>
                    <a:lnTo>
                      <a:pt x="158" y="86"/>
                    </a:lnTo>
                    <a:lnTo>
                      <a:pt x="156" y="102"/>
                    </a:lnTo>
                    <a:lnTo>
                      <a:pt x="150" y="118"/>
                    </a:lnTo>
                    <a:lnTo>
                      <a:pt x="138" y="130"/>
                    </a:lnTo>
                    <a:lnTo>
                      <a:pt x="124" y="138"/>
                    </a:lnTo>
                    <a:lnTo>
                      <a:pt x="104" y="140"/>
                    </a:lnTo>
                    <a:lnTo>
                      <a:pt x="84" y="138"/>
                    </a:lnTo>
                    <a:lnTo>
                      <a:pt x="70" y="130"/>
                    </a:lnTo>
                    <a:lnTo>
                      <a:pt x="60" y="118"/>
                    </a:lnTo>
                    <a:lnTo>
                      <a:pt x="52" y="102"/>
                    </a:lnTo>
                    <a:lnTo>
                      <a:pt x="50" y="86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2"/>
                    </a:lnTo>
                    <a:lnTo>
                      <a:pt x="104" y="30"/>
                    </a:lnTo>
                    <a:close/>
                    <a:moveTo>
                      <a:pt x="104" y="0"/>
                    </a:moveTo>
                    <a:lnTo>
                      <a:pt x="74" y="2"/>
                    </a:lnTo>
                    <a:lnTo>
                      <a:pt x="48" y="10"/>
                    </a:lnTo>
                    <a:lnTo>
                      <a:pt x="30" y="20"/>
                    </a:lnTo>
                    <a:lnTo>
                      <a:pt x="16" y="34"/>
                    </a:lnTo>
                    <a:lnTo>
                      <a:pt x="8" y="50"/>
                    </a:lnTo>
                    <a:lnTo>
                      <a:pt x="2" y="66"/>
                    </a:lnTo>
                    <a:lnTo>
                      <a:pt x="0" y="86"/>
                    </a:lnTo>
                    <a:lnTo>
                      <a:pt x="2" y="104"/>
                    </a:lnTo>
                    <a:lnTo>
                      <a:pt x="8" y="122"/>
                    </a:lnTo>
                    <a:lnTo>
                      <a:pt x="16" y="138"/>
                    </a:lnTo>
                    <a:lnTo>
                      <a:pt x="30" y="150"/>
                    </a:lnTo>
                    <a:lnTo>
                      <a:pt x="48" y="162"/>
                    </a:lnTo>
                    <a:lnTo>
                      <a:pt x="74" y="168"/>
                    </a:lnTo>
                    <a:lnTo>
                      <a:pt x="104" y="170"/>
                    </a:lnTo>
                    <a:lnTo>
                      <a:pt x="136" y="168"/>
                    </a:lnTo>
                    <a:lnTo>
                      <a:pt x="160" y="162"/>
                    </a:lnTo>
                    <a:lnTo>
                      <a:pt x="178" y="150"/>
                    </a:lnTo>
                    <a:lnTo>
                      <a:pt x="192" y="138"/>
                    </a:lnTo>
                    <a:lnTo>
                      <a:pt x="202" y="122"/>
                    </a:lnTo>
                    <a:lnTo>
                      <a:pt x="206" y="104"/>
                    </a:lnTo>
                    <a:lnTo>
                      <a:pt x="208" y="86"/>
                    </a:lnTo>
                    <a:lnTo>
                      <a:pt x="206" y="66"/>
                    </a:lnTo>
                    <a:lnTo>
                      <a:pt x="202" y="50"/>
                    </a:lnTo>
                    <a:lnTo>
                      <a:pt x="192" y="34"/>
                    </a:lnTo>
                    <a:lnTo>
                      <a:pt x="178" y="20"/>
                    </a:lnTo>
                    <a:lnTo>
                      <a:pt x="160" y="10"/>
                    </a:lnTo>
                    <a:lnTo>
                      <a:pt x="136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5173" y="4197"/>
                <a:ext cx="34" cy="30"/>
              </a:xfrm>
              <a:custGeom>
                <a:avLst/>
                <a:gdLst/>
                <a:ahLst/>
                <a:cxnLst>
                  <a:cxn ang="0">
                    <a:pos x="2" y="164"/>
                  </a:cxn>
                  <a:cxn ang="0">
                    <a:pos x="50" y="164"/>
                  </a:cxn>
                  <a:cxn ang="0">
                    <a:pos x="50" y="88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4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66"/>
                  </a:cxn>
                  <a:cxn ang="0">
                    <a:pos x="184" y="44"/>
                  </a:cxn>
                  <a:cxn ang="0">
                    <a:pos x="176" y="26"/>
                  </a:cxn>
                  <a:cxn ang="0">
                    <a:pos x="162" y="14"/>
                  </a:cxn>
                  <a:cxn ang="0">
                    <a:pos x="146" y="6"/>
                  </a:cxn>
                  <a:cxn ang="0">
                    <a:pos x="130" y="2"/>
                  </a:cxn>
                  <a:cxn ang="0">
                    <a:pos x="116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8" y="32"/>
                  </a:cxn>
                  <a:cxn ang="0">
                    <a:pos x="48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2" y="44"/>
                  </a:cxn>
                  <a:cxn ang="0">
                    <a:pos x="2" y="164"/>
                  </a:cxn>
                </a:cxnLst>
                <a:rect l="0" t="0" r="r" b="b"/>
                <a:pathLst>
                  <a:path w="188" h="164">
                    <a:moveTo>
                      <a:pt x="2" y="164"/>
                    </a:moveTo>
                    <a:lnTo>
                      <a:pt x="50" y="164"/>
                    </a:lnTo>
                    <a:lnTo>
                      <a:pt x="50" y="88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4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66"/>
                    </a:lnTo>
                    <a:lnTo>
                      <a:pt x="184" y="44"/>
                    </a:lnTo>
                    <a:lnTo>
                      <a:pt x="176" y="26"/>
                    </a:lnTo>
                    <a:lnTo>
                      <a:pt x="162" y="14"/>
                    </a:lnTo>
                    <a:lnTo>
                      <a:pt x="146" y="6"/>
                    </a:lnTo>
                    <a:lnTo>
                      <a:pt x="130" y="2"/>
                    </a:lnTo>
                    <a:lnTo>
                      <a:pt x="116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2" y="44"/>
                    </a:lnTo>
                    <a:lnTo>
                      <a:pt x="2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8" name="Freeform 26"/>
              <p:cNvSpPr>
                <a:spLocks noEditPoints="1"/>
              </p:cNvSpPr>
              <p:nvPr/>
            </p:nvSpPr>
            <p:spPr bwMode="auto">
              <a:xfrm>
                <a:off x="5214" y="4197"/>
                <a:ext cx="37" cy="31"/>
              </a:xfrm>
              <a:custGeom>
                <a:avLst/>
                <a:gdLst/>
                <a:ahLst/>
                <a:cxnLst>
                  <a:cxn ang="0">
                    <a:pos x="202" y="96"/>
                  </a:cxn>
                  <a:cxn ang="0">
                    <a:pos x="202" y="86"/>
                  </a:cxn>
                  <a:cxn ang="0">
                    <a:pos x="198" y="60"/>
                  </a:cxn>
                  <a:cxn ang="0">
                    <a:pos x="190" y="40"/>
                  </a:cxn>
                  <a:cxn ang="0">
                    <a:pos x="178" y="24"/>
                  </a:cxn>
                  <a:cxn ang="0">
                    <a:pos x="162" y="12"/>
                  </a:cxn>
                  <a:cxn ang="0">
                    <a:pos x="144" y="6"/>
                  </a:cxn>
                  <a:cxn ang="0">
                    <a:pos x="124" y="2"/>
                  </a:cxn>
                  <a:cxn ang="0">
                    <a:pos x="104" y="0"/>
                  </a:cxn>
                  <a:cxn ang="0">
                    <a:pos x="72" y="2"/>
                  </a:cxn>
                  <a:cxn ang="0">
                    <a:pos x="48" y="10"/>
                  </a:cxn>
                  <a:cxn ang="0">
                    <a:pos x="30" y="20"/>
                  </a:cxn>
                  <a:cxn ang="0">
                    <a:pos x="16" y="34"/>
                  </a:cxn>
                  <a:cxn ang="0">
                    <a:pos x="6" y="50"/>
                  </a:cxn>
                  <a:cxn ang="0">
                    <a:pos x="2" y="66"/>
                  </a:cxn>
                  <a:cxn ang="0">
                    <a:pos x="0" y="86"/>
                  </a:cxn>
                  <a:cxn ang="0">
                    <a:pos x="2" y="104"/>
                  </a:cxn>
                  <a:cxn ang="0">
                    <a:pos x="6" y="122"/>
                  </a:cxn>
                  <a:cxn ang="0">
                    <a:pos x="16" y="138"/>
                  </a:cxn>
                  <a:cxn ang="0">
                    <a:pos x="30" y="150"/>
                  </a:cxn>
                  <a:cxn ang="0">
                    <a:pos x="48" y="162"/>
                  </a:cxn>
                  <a:cxn ang="0">
                    <a:pos x="72" y="168"/>
                  </a:cxn>
                  <a:cxn ang="0">
                    <a:pos x="104" y="170"/>
                  </a:cxn>
                  <a:cxn ang="0">
                    <a:pos x="122" y="170"/>
                  </a:cxn>
                  <a:cxn ang="0">
                    <a:pos x="142" y="166"/>
                  </a:cxn>
                  <a:cxn ang="0">
                    <a:pos x="160" y="162"/>
                  </a:cxn>
                  <a:cxn ang="0">
                    <a:pos x="178" y="152"/>
                  </a:cxn>
                  <a:cxn ang="0">
                    <a:pos x="190" y="140"/>
                  </a:cxn>
                  <a:cxn ang="0">
                    <a:pos x="196" y="122"/>
                  </a:cxn>
                  <a:cxn ang="0">
                    <a:pos x="146" y="122"/>
                  </a:cxn>
                  <a:cxn ang="0">
                    <a:pos x="140" y="132"/>
                  </a:cxn>
                  <a:cxn ang="0">
                    <a:pos x="128" y="138"/>
                  </a:cxn>
                  <a:cxn ang="0">
                    <a:pos x="116" y="142"/>
                  </a:cxn>
                  <a:cxn ang="0">
                    <a:pos x="106" y="142"/>
                  </a:cxn>
                  <a:cxn ang="0">
                    <a:pos x="88" y="140"/>
                  </a:cxn>
                  <a:cxn ang="0">
                    <a:pos x="74" y="136"/>
                  </a:cxn>
                  <a:cxn ang="0">
                    <a:pos x="62" y="126"/>
                  </a:cxn>
                  <a:cxn ang="0">
                    <a:pos x="54" y="114"/>
                  </a:cxn>
                  <a:cxn ang="0">
                    <a:pos x="50" y="96"/>
                  </a:cxn>
                  <a:cxn ang="0">
                    <a:pos x="202" y="96"/>
                  </a:cxn>
                  <a:cxn ang="0">
                    <a:pos x="50" y="68"/>
                  </a:cxn>
                  <a:cxn ang="0">
                    <a:pos x="56" y="50"/>
                  </a:cxn>
                  <a:cxn ang="0">
                    <a:pos x="68" y="38"/>
                  </a:cxn>
                  <a:cxn ang="0">
                    <a:pos x="84" y="30"/>
                  </a:cxn>
                  <a:cxn ang="0">
                    <a:pos x="100" y="28"/>
                  </a:cxn>
                  <a:cxn ang="0">
                    <a:pos x="120" y="30"/>
                  </a:cxn>
                  <a:cxn ang="0">
                    <a:pos x="134" y="38"/>
                  </a:cxn>
                  <a:cxn ang="0">
                    <a:pos x="146" y="50"/>
                  </a:cxn>
                  <a:cxn ang="0">
                    <a:pos x="152" y="68"/>
                  </a:cxn>
                  <a:cxn ang="0">
                    <a:pos x="50" y="68"/>
                  </a:cxn>
                </a:cxnLst>
                <a:rect l="0" t="0" r="r" b="b"/>
                <a:pathLst>
                  <a:path w="202" h="170">
                    <a:moveTo>
                      <a:pt x="202" y="96"/>
                    </a:moveTo>
                    <a:lnTo>
                      <a:pt x="202" y="86"/>
                    </a:lnTo>
                    <a:lnTo>
                      <a:pt x="198" y="60"/>
                    </a:lnTo>
                    <a:lnTo>
                      <a:pt x="190" y="40"/>
                    </a:lnTo>
                    <a:lnTo>
                      <a:pt x="178" y="24"/>
                    </a:lnTo>
                    <a:lnTo>
                      <a:pt x="162" y="12"/>
                    </a:lnTo>
                    <a:lnTo>
                      <a:pt x="144" y="6"/>
                    </a:lnTo>
                    <a:lnTo>
                      <a:pt x="124" y="2"/>
                    </a:lnTo>
                    <a:lnTo>
                      <a:pt x="104" y="0"/>
                    </a:lnTo>
                    <a:lnTo>
                      <a:pt x="72" y="2"/>
                    </a:lnTo>
                    <a:lnTo>
                      <a:pt x="48" y="10"/>
                    </a:lnTo>
                    <a:lnTo>
                      <a:pt x="30" y="20"/>
                    </a:lnTo>
                    <a:lnTo>
                      <a:pt x="16" y="34"/>
                    </a:lnTo>
                    <a:lnTo>
                      <a:pt x="6" y="50"/>
                    </a:lnTo>
                    <a:lnTo>
                      <a:pt x="2" y="66"/>
                    </a:lnTo>
                    <a:lnTo>
                      <a:pt x="0" y="86"/>
                    </a:lnTo>
                    <a:lnTo>
                      <a:pt x="2" y="104"/>
                    </a:lnTo>
                    <a:lnTo>
                      <a:pt x="6" y="122"/>
                    </a:lnTo>
                    <a:lnTo>
                      <a:pt x="16" y="138"/>
                    </a:lnTo>
                    <a:lnTo>
                      <a:pt x="30" y="150"/>
                    </a:lnTo>
                    <a:lnTo>
                      <a:pt x="48" y="162"/>
                    </a:lnTo>
                    <a:lnTo>
                      <a:pt x="72" y="168"/>
                    </a:lnTo>
                    <a:lnTo>
                      <a:pt x="104" y="170"/>
                    </a:lnTo>
                    <a:lnTo>
                      <a:pt x="122" y="170"/>
                    </a:lnTo>
                    <a:lnTo>
                      <a:pt x="142" y="166"/>
                    </a:lnTo>
                    <a:lnTo>
                      <a:pt x="160" y="162"/>
                    </a:lnTo>
                    <a:lnTo>
                      <a:pt x="178" y="152"/>
                    </a:lnTo>
                    <a:lnTo>
                      <a:pt x="190" y="140"/>
                    </a:lnTo>
                    <a:lnTo>
                      <a:pt x="196" y="122"/>
                    </a:lnTo>
                    <a:lnTo>
                      <a:pt x="146" y="122"/>
                    </a:lnTo>
                    <a:lnTo>
                      <a:pt x="140" y="132"/>
                    </a:lnTo>
                    <a:lnTo>
                      <a:pt x="128" y="138"/>
                    </a:lnTo>
                    <a:lnTo>
                      <a:pt x="116" y="142"/>
                    </a:lnTo>
                    <a:lnTo>
                      <a:pt x="106" y="142"/>
                    </a:lnTo>
                    <a:lnTo>
                      <a:pt x="88" y="140"/>
                    </a:lnTo>
                    <a:lnTo>
                      <a:pt x="74" y="136"/>
                    </a:lnTo>
                    <a:lnTo>
                      <a:pt x="62" y="126"/>
                    </a:lnTo>
                    <a:lnTo>
                      <a:pt x="54" y="114"/>
                    </a:lnTo>
                    <a:lnTo>
                      <a:pt x="50" y="96"/>
                    </a:lnTo>
                    <a:lnTo>
                      <a:pt x="202" y="96"/>
                    </a:lnTo>
                    <a:close/>
                    <a:moveTo>
                      <a:pt x="50" y="68"/>
                    </a:moveTo>
                    <a:lnTo>
                      <a:pt x="56" y="50"/>
                    </a:lnTo>
                    <a:lnTo>
                      <a:pt x="68" y="38"/>
                    </a:lnTo>
                    <a:lnTo>
                      <a:pt x="84" y="30"/>
                    </a:lnTo>
                    <a:lnTo>
                      <a:pt x="100" y="28"/>
                    </a:lnTo>
                    <a:lnTo>
                      <a:pt x="120" y="30"/>
                    </a:lnTo>
                    <a:lnTo>
                      <a:pt x="134" y="38"/>
                    </a:lnTo>
                    <a:lnTo>
                      <a:pt x="146" y="50"/>
                    </a:lnTo>
                    <a:lnTo>
                      <a:pt x="152" y="68"/>
                    </a:lnTo>
                    <a:lnTo>
                      <a:pt x="50" y="6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grpSp>
            <p:nvGrpSpPr>
              <p:cNvPr id="5" name="Group 27"/>
              <p:cNvGrpSpPr>
                <a:grpSpLocks noChangeAspect="1"/>
              </p:cNvGrpSpPr>
              <p:nvPr/>
            </p:nvGrpSpPr>
            <p:grpSpPr bwMode="auto">
              <a:xfrm>
                <a:off x="5277" y="4189"/>
                <a:ext cx="259" cy="39"/>
                <a:chOff x="3602" y="2626"/>
                <a:chExt cx="1436" cy="212"/>
              </a:xfrm>
            </p:grpSpPr>
            <p:sp>
              <p:nvSpPr>
                <p:cNvPr id="20" name="Freeform 28"/>
                <p:cNvSpPr>
                  <a:spLocks noEditPoints="1"/>
                </p:cNvSpPr>
                <p:nvPr/>
              </p:nvSpPr>
              <p:spPr bwMode="auto">
                <a:xfrm>
                  <a:off x="3601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200" y="86"/>
                    </a:cxn>
                    <a:cxn ang="0">
                      <a:pos x="198" y="60"/>
                    </a:cxn>
                    <a:cxn ang="0">
                      <a:pos x="190" y="40"/>
                    </a:cxn>
                    <a:cxn ang="0">
                      <a:pos x="176" y="24"/>
                    </a:cxn>
                    <a:cxn ang="0">
                      <a:pos x="162" y="12"/>
                    </a:cxn>
                    <a:cxn ang="0">
                      <a:pos x="142" y="6"/>
                    </a:cxn>
                    <a:cxn ang="0">
                      <a:pos x="124" y="2"/>
                    </a:cxn>
                    <a:cxn ang="0">
                      <a:pos x="104" y="0"/>
                    </a:cxn>
                    <a:cxn ang="0">
                      <a:pos x="72" y="2"/>
                    </a:cxn>
                    <a:cxn ang="0">
                      <a:pos x="48" y="10"/>
                    </a:cxn>
                    <a:cxn ang="0">
                      <a:pos x="28" y="20"/>
                    </a:cxn>
                    <a:cxn ang="0">
                      <a:pos x="16" y="34"/>
                    </a:cxn>
                    <a:cxn ang="0">
                      <a:pos x="6" y="50"/>
                    </a:cxn>
                    <a:cxn ang="0">
                      <a:pos x="2" y="66"/>
                    </a:cxn>
                    <a:cxn ang="0">
                      <a:pos x="0" y="86"/>
                    </a:cxn>
                    <a:cxn ang="0">
                      <a:pos x="2" y="104"/>
                    </a:cxn>
                    <a:cxn ang="0">
                      <a:pos x="6" y="122"/>
                    </a:cxn>
                    <a:cxn ang="0">
                      <a:pos x="16" y="138"/>
                    </a:cxn>
                    <a:cxn ang="0">
                      <a:pos x="28" y="150"/>
                    </a:cxn>
                    <a:cxn ang="0">
                      <a:pos x="48" y="162"/>
                    </a:cxn>
                    <a:cxn ang="0">
                      <a:pos x="72" y="168"/>
                    </a:cxn>
                    <a:cxn ang="0">
                      <a:pos x="104" y="170"/>
                    </a:cxn>
                    <a:cxn ang="0">
                      <a:pos x="122" y="170"/>
                    </a:cxn>
                    <a:cxn ang="0">
                      <a:pos x="140" y="166"/>
                    </a:cxn>
                    <a:cxn ang="0">
                      <a:pos x="160" y="162"/>
                    </a:cxn>
                    <a:cxn ang="0">
                      <a:pos x="178" y="152"/>
                    </a:cxn>
                    <a:cxn ang="0">
                      <a:pos x="190" y="140"/>
                    </a:cxn>
                    <a:cxn ang="0">
                      <a:pos x="196" y="122"/>
                    </a:cxn>
                    <a:cxn ang="0">
                      <a:pos x="146" y="122"/>
                    </a:cxn>
                    <a:cxn ang="0">
                      <a:pos x="138" y="132"/>
                    </a:cxn>
                    <a:cxn ang="0">
                      <a:pos x="128" y="138"/>
                    </a:cxn>
                    <a:cxn ang="0">
                      <a:pos x="116" y="142"/>
                    </a:cxn>
                    <a:cxn ang="0">
                      <a:pos x="104" y="142"/>
                    </a:cxn>
                    <a:cxn ang="0">
                      <a:pos x="88" y="140"/>
                    </a:cxn>
                    <a:cxn ang="0">
                      <a:pos x="74" y="136"/>
                    </a:cxn>
                    <a:cxn ang="0">
                      <a:pos x="62" y="126"/>
                    </a:cxn>
                    <a:cxn ang="0">
                      <a:pos x="52" y="114"/>
                    </a:cxn>
                    <a:cxn ang="0">
                      <a:pos x="50" y="96"/>
                    </a:cxn>
                    <a:cxn ang="0">
                      <a:pos x="200" y="96"/>
                    </a:cxn>
                    <a:cxn ang="0">
                      <a:pos x="50" y="68"/>
                    </a:cxn>
                    <a:cxn ang="0">
                      <a:pos x="56" y="50"/>
                    </a:cxn>
                    <a:cxn ang="0">
                      <a:pos x="68" y="38"/>
                    </a:cxn>
                    <a:cxn ang="0">
                      <a:pos x="82" y="30"/>
                    </a:cxn>
                    <a:cxn ang="0">
                      <a:pos x="100" y="28"/>
                    </a:cxn>
                    <a:cxn ang="0">
                      <a:pos x="118" y="30"/>
                    </a:cxn>
                    <a:cxn ang="0">
                      <a:pos x="134" y="38"/>
                    </a:cxn>
                    <a:cxn ang="0">
                      <a:pos x="146" y="50"/>
                    </a:cxn>
                    <a:cxn ang="0">
                      <a:pos x="150" y="68"/>
                    </a:cxn>
                    <a:cxn ang="0">
                      <a:pos x="50" y="68"/>
                    </a:cxn>
                  </a:cxnLst>
                  <a:rect l="0" t="0" r="r" b="b"/>
                  <a:pathLst>
                    <a:path w="200" h="170">
                      <a:moveTo>
                        <a:pt x="200" y="96"/>
                      </a:moveTo>
                      <a:lnTo>
                        <a:pt x="200" y="86"/>
                      </a:lnTo>
                      <a:lnTo>
                        <a:pt x="198" y="60"/>
                      </a:lnTo>
                      <a:lnTo>
                        <a:pt x="190" y="40"/>
                      </a:lnTo>
                      <a:lnTo>
                        <a:pt x="176" y="24"/>
                      </a:lnTo>
                      <a:lnTo>
                        <a:pt x="162" y="12"/>
                      </a:lnTo>
                      <a:lnTo>
                        <a:pt x="142" y="6"/>
                      </a:lnTo>
                      <a:lnTo>
                        <a:pt x="124" y="2"/>
                      </a:lnTo>
                      <a:lnTo>
                        <a:pt x="104" y="0"/>
                      </a:lnTo>
                      <a:lnTo>
                        <a:pt x="72" y="2"/>
                      </a:lnTo>
                      <a:lnTo>
                        <a:pt x="48" y="10"/>
                      </a:lnTo>
                      <a:lnTo>
                        <a:pt x="28" y="20"/>
                      </a:lnTo>
                      <a:lnTo>
                        <a:pt x="16" y="34"/>
                      </a:lnTo>
                      <a:lnTo>
                        <a:pt x="6" y="50"/>
                      </a:lnTo>
                      <a:lnTo>
                        <a:pt x="2" y="66"/>
                      </a:lnTo>
                      <a:lnTo>
                        <a:pt x="0" y="86"/>
                      </a:lnTo>
                      <a:lnTo>
                        <a:pt x="2" y="104"/>
                      </a:lnTo>
                      <a:lnTo>
                        <a:pt x="6" y="122"/>
                      </a:lnTo>
                      <a:lnTo>
                        <a:pt x="16" y="138"/>
                      </a:lnTo>
                      <a:lnTo>
                        <a:pt x="28" y="150"/>
                      </a:lnTo>
                      <a:lnTo>
                        <a:pt x="48" y="162"/>
                      </a:lnTo>
                      <a:lnTo>
                        <a:pt x="72" y="168"/>
                      </a:lnTo>
                      <a:lnTo>
                        <a:pt x="104" y="170"/>
                      </a:lnTo>
                      <a:lnTo>
                        <a:pt x="122" y="170"/>
                      </a:lnTo>
                      <a:lnTo>
                        <a:pt x="140" y="166"/>
                      </a:lnTo>
                      <a:lnTo>
                        <a:pt x="160" y="162"/>
                      </a:lnTo>
                      <a:lnTo>
                        <a:pt x="178" y="152"/>
                      </a:lnTo>
                      <a:lnTo>
                        <a:pt x="190" y="140"/>
                      </a:lnTo>
                      <a:lnTo>
                        <a:pt x="196" y="122"/>
                      </a:lnTo>
                      <a:lnTo>
                        <a:pt x="146" y="122"/>
                      </a:lnTo>
                      <a:lnTo>
                        <a:pt x="138" y="132"/>
                      </a:lnTo>
                      <a:lnTo>
                        <a:pt x="128" y="138"/>
                      </a:lnTo>
                      <a:lnTo>
                        <a:pt x="116" y="142"/>
                      </a:lnTo>
                      <a:lnTo>
                        <a:pt x="104" y="142"/>
                      </a:lnTo>
                      <a:lnTo>
                        <a:pt x="88" y="140"/>
                      </a:lnTo>
                      <a:lnTo>
                        <a:pt x="74" y="136"/>
                      </a:lnTo>
                      <a:lnTo>
                        <a:pt x="62" y="126"/>
                      </a:lnTo>
                      <a:lnTo>
                        <a:pt x="52" y="114"/>
                      </a:lnTo>
                      <a:lnTo>
                        <a:pt x="50" y="96"/>
                      </a:lnTo>
                      <a:lnTo>
                        <a:pt x="200" y="96"/>
                      </a:lnTo>
                      <a:close/>
                      <a:moveTo>
                        <a:pt x="50" y="68"/>
                      </a:moveTo>
                      <a:lnTo>
                        <a:pt x="56" y="50"/>
                      </a:lnTo>
                      <a:lnTo>
                        <a:pt x="68" y="38"/>
                      </a:lnTo>
                      <a:lnTo>
                        <a:pt x="82" y="30"/>
                      </a:lnTo>
                      <a:lnTo>
                        <a:pt x="100" y="28"/>
                      </a:lnTo>
                      <a:lnTo>
                        <a:pt x="118" y="30"/>
                      </a:lnTo>
                      <a:lnTo>
                        <a:pt x="134" y="38"/>
                      </a:lnTo>
                      <a:lnTo>
                        <a:pt x="146" y="50"/>
                      </a:lnTo>
                      <a:lnTo>
                        <a:pt x="150" y="68"/>
                      </a:lnTo>
                      <a:lnTo>
                        <a:pt x="50" y="68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1" name="Freeform 29"/>
                <p:cNvSpPr>
                  <a:spLocks/>
                </p:cNvSpPr>
                <p:nvPr/>
              </p:nvSpPr>
              <p:spPr bwMode="auto">
                <a:xfrm>
                  <a:off x="3836" y="2668"/>
                  <a:ext cx="174" cy="170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" y="138"/>
                    </a:cxn>
                    <a:cxn ang="0">
                      <a:pos x="16" y="154"/>
                    </a:cxn>
                    <a:cxn ang="0">
                      <a:pos x="34" y="164"/>
                    </a:cxn>
                    <a:cxn ang="0">
                      <a:pos x="60" y="170"/>
                    </a:cxn>
                    <a:cxn ang="0">
                      <a:pos x="94" y="170"/>
                    </a:cxn>
                    <a:cxn ang="0">
                      <a:pos x="122" y="168"/>
                    </a:cxn>
                    <a:cxn ang="0">
                      <a:pos x="144" y="164"/>
                    </a:cxn>
                    <a:cxn ang="0">
                      <a:pos x="160" y="154"/>
                    </a:cxn>
                    <a:cxn ang="0">
                      <a:pos x="172" y="144"/>
                    </a:cxn>
                    <a:cxn ang="0">
                      <a:pos x="178" y="132"/>
                    </a:cxn>
                    <a:cxn ang="0">
                      <a:pos x="178" y="118"/>
                    </a:cxn>
                    <a:cxn ang="0">
                      <a:pos x="176" y="100"/>
                    </a:cxn>
                    <a:cxn ang="0">
                      <a:pos x="168" y="86"/>
                    </a:cxn>
                    <a:cxn ang="0">
                      <a:pos x="152" y="76"/>
                    </a:cxn>
                    <a:cxn ang="0">
                      <a:pos x="130" y="70"/>
                    </a:cxn>
                    <a:cxn ang="0">
                      <a:pos x="84" y="62"/>
                    </a:cxn>
                    <a:cxn ang="0">
                      <a:pos x="72" y="60"/>
                    </a:cxn>
                    <a:cxn ang="0">
                      <a:pos x="66" y="58"/>
                    </a:cxn>
                    <a:cxn ang="0">
                      <a:pos x="60" y="56"/>
                    </a:cxn>
                    <a:cxn ang="0">
                      <a:pos x="58" y="52"/>
                    </a:cxn>
                    <a:cxn ang="0">
                      <a:pos x="56" y="50"/>
                    </a:cxn>
                    <a:cxn ang="0">
                      <a:pos x="56" y="46"/>
                    </a:cxn>
                    <a:cxn ang="0">
                      <a:pos x="58" y="40"/>
                    </a:cxn>
                    <a:cxn ang="0">
                      <a:pos x="60" y="34"/>
                    </a:cxn>
                    <a:cxn ang="0">
                      <a:pos x="68" y="32"/>
                    </a:cxn>
                    <a:cxn ang="0">
                      <a:pos x="76" y="30"/>
                    </a:cxn>
                    <a:cxn ang="0">
                      <a:pos x="86" y="28"/>
                    </a:cxn>
                    <a:cxn ang="0">
                      <a:pos x="106" y="30"/>
                    </a:cxn>
                    <a:cxn ang="0">
                      <a:pos x="118" y="38"/>
                    </a:cxn>
                    <a:cxn ang="0">
                      <a:pos x="124" y="52"/>
                    </a:cxn>
                    <a:cxn ang="0">
                      <a:pos x="174" y="52"/>
                    </a:cxn>
                    <a:cxn ang="0">
                      <a:pos x="170" y="34"/>
                    </a:cxn>
                    <a:cxn ang="0">
                      <a:pos x="162" y="20"/>
                    </a:cxn>
                    <a:cxn ang="0">
                      <a:pos x="148" y="10"/>
                    </a:cxn>
                    <a:cxn ang="0">
                      <a:pos x="130" y="4"/>
                    </a:cxn>
                    <a:cxn ang="0">
                      <a:pos x="112" y="0"/>
                    </a:cxn>
                    <a:cxn ang="0">
                      <a:pos x="92" y="0"/>
                    </a:cxn>
                    <a:cxn ang="0">
                      <a:pos x="62" y="2"/>
                    </a:cxn>
                    <a:cxn ang="0">
                      <a:pos x="40" y="8"/>
                    </a:cxn>
                    <a:cxn ang="0">
                      <a:pos x="24" y="18"/>
                    </a:cxn>
                    <a:cxn ang="0">
                      <a:pos x="14" y="28"/>
                    </a:cxn>
                    <a:cxn ang="0">
                      <a:pos x="8" y="40"/>
                    </a:cxn>
                    <a:cxn ang="0">
                      <a:pos x="6" y="52"/>
                    </a:cxn>
                    <a:cxn ang="0">
                      <a:pos x="6" y="64"/>
                    </a:cxn>
                    <a:cxn ang="0">
                      <a:pos x="12" y="76"/>
                    </a:cxn>
                    <a:cxn ang="0">
                      <a:pos x="22" y="86"/>
                    </a:cxn>
                    <a:cxn ang="0">
                      <a:pos x="40" y="96"/>
                    </a:cxn>
                    <a:cxn ang="0">
                      <a:pos x="68" y="102"/>
                    </a:cxn>
                    <a:cxn ang="0">
                      <a:pos x="106" y="108"/>
                    </a:cxn>
                    <a:cxn ang="0">
                      <a:pos x="114" y="108"/>
                    </a:cxn>
                    <a:cxn ang="0">
                      <a:pos x="122" y="112"/>
                    </a:cxn>
                    <a:cxn ang="0">
                      <a:pos x="126" y="114"/>
                    </a:cxn>
                    <a:cxn ang="0">
                      <a:pos x="128" y="118"/>
                    </a:cxn>
                    <a:cxn ang="0">
                      <a:pos x="128" y="122"/>
                    </a:cxn>
                    <a:cxn ang="0">
                      <a:pos x="126" y="130"/>
                    </a:cxn>
                    <a:cxn ang="0">
                      <a:pos x="120" y="136"/>
                    </a:cxn>
                    <a:cxn ang="0">
                      <a:pos x="108" y="140"/>
                    </a:cxn>
                    <a:cxn ang="0">
                      <a:pos x="90" y="142"/>
                    </a:cxn>
                    <a:cxn ang="0">
                      <a:pos x="70" y="140"/>
                    </a:cxn>
                    <a:cxn ang="0">
                      <a:pos x="56" y="132"/>
                    </a:cxn>
                    <a:cxn ang="0">
                      <a:pos x="50" y="116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178" h="170">
                      <a:moveTo>
                        <a:pt x="0" y="116"/>
                      </a:moveTo>
                      <a:lnTo>
                        <a:pt x="4" y="138"/>
                      </a:lnTo>
                      <a:lnTo>
                        <a:pt x="16" y="154"/>
                      </a:lnTo>
                      <a:lnTo>
                        <a:pt x="34" y="164"/>
                      </a:lnTo>
                      <a:lnTo>
                        <a:pt x="60" y="170"/>
                      </a:lnTo>
                      <a:lnTo>
                        <a:pt x="94" y="170"/>
                      </a:lnTo>
                      <a:lnTo>
                        <a:pt x="122" y="168"/>
                      </a:lnTo>
                      <a:lnTo>
                        <a:pt x="144" y="164"/>
                      </a:lnTo>
                      <a:lnTo>
                        <a:pt x="160" y="154"/>
                      </a:lnTo>
                      <a:lnTo>
                        <a:pt x="172" y="144"/>
                      </a:lnTo>
                      <a:lnTo>
                        <a:pt x="178" y="132"/>
                      </a:lnTo>
                      <a:lnTo>
                        <a:pt x="178" y="118"/>
                      </a:lnTo>
                      <a:lnTo>
                        <a:pt x="176" y="100"/>
                      </a:lnTo>
                      <a:lnTo>
                        <a:pt x="168" y="86"/>
                      </a:lnTo>
                      <a:lnTo>
                        <a:pt x="152" y="76"/>
                      </a:lnTo>
                      <a:lnTo>
                        <a:pt x="130" y="70"/>
                      </a:lnTo>
                      <a:lnTo>
                        <a:pt x="84" y="62"/>
                      </a:lnTo>
                      <a:lnTo>
                        <a:pt x="72" y="60"/>
                      </a:lnTo>
                      <a:lnTo>
                        <a:pt x="66" y="58"/>
                      </a:lnTo>
                      <a:lnTo>
                        <a:pt x="60" y="56"/>
                      </a:lnTo>
                      <a:lnTo>
                        <a:pt x="58" y="52"/>
                      </a:lnTo>
                      <a:lnTo>
                        <a:pt x="56" y="50"/>
                      </a:lnTo>
                      <a:lnTo>
                        <a:pt x="56" y="46"/>
                      </a:lnTo>
                      <a:lnTo>
                        <a:pt x="58" y="40"/>
                      </a:lnTo>
                      <a:lnTo>
                        <a:pt x="60" y="34"/>
                      </a:lnTo>
                      <a:lnTo>
                        <a:pt x="68" y="32"/>
                      </a:lnTo>
                      <a:lnTo>
                        <a:pt x="76" y="30"/>
                      </a:lnTo>
                      <a:lnTo>
                        <a:pt x="86" y="28"/>
                      </a:lnTo>
                      <a:lnTo>
                        <a:pt x="106" y="30"/>
                      </a:lnTo>
                      <a:lnTo>
                        <a:pt x="118" y="38"/>
                      </a:lnTo>
                      <a:lnTo>
                        <a:pt x="124" y="52"/>
                      </a:lnTo>
                      <a:lnTo>
                        <a:pt x="174" y="52"/>
                      </a:lnTo>
                      <a:lnTo>
                        <a:pt x="170" y="34"/>
                      </a:lnTo>
                      <a:lnTo>
                        <a:pt x="162" y="20"/>
                      </a:lnTo>
                      <a:lnTo>
                        <a:pt x="148" y="10"/>
                      </a:lnTo>
                      <a:lnTo>
                        <a:pt x="130" y="4"/>
                      </a:lnTo>
                      <a:lnTo>
                        <a:pt x="112" y="0"/>
                      </a:lnTo>
                      <a:lnTo>
                        <a:pt x="92" y="0"/>
                      </a:lnTo>
                      <a:lnTo>
                        <a:pt x="62" y="2"/>
                      </a:lnTo>
                      <a:lnTo>
                        <a:pt x="40" y="8"/>
                      </a:lnTo>
                      <a:lnTo>
                        <a:pt x="24" y="18"/>
                      </a:lnTo>
                      <a:lnTo>
                        <a:pt x="14" y="28"/>
                      </a:lnTo>
                      <a:lnTo>
                        <a:pt x="8" y="40"/>
                      </a:lnTo>
                      <a:lnTo>
                        <a:pt x="6" y="52"/>
                      </a:lnTo>
                      <a:lnTo>
                        <a:pt x="6" y="64"/>
                      </a:lnTo>
                      <a:lnTo>
                        <a:pt x="12" y="76"/>
                      </a:lnTo>
                      <a:lnTo>
                        <a:pt x="22" y="86"/>
                      </a:lnTo>
                      <a:lnTo>
                        <a:pt x="40" y="96"/>
                      </a:lnTo>
                      <a:lnTo>
                        <a:pt x="68" y="102"/>
                      </a:lnTo>
                      <a:lnTo>
                        <a:pt x="106" y="108"/>
                      </a:lnTo>
                      <a:lnTo>
                        <a:pt x="114" y="108"/>
                      </a:lnTo>
                      <a:lnTo>
                        <a:pt x="122" y="112"/>
                      </a:lnTo>
                      <a:lnTo>
                        <a:pt x="126" y="114"/>
                      </a:lnTo>
                      <a:lnTo>
                        <a:pt x="128" y="118"/>
                      </a:lnTo>
                      <a:lnTo>
                        <a:pt x="128" y="122"/>
                      </a:lnTo>
                      <a:lnTo>
                        <a:pt x="126" y="130"/>
                      </a:lnTo>
                      <a:lnTo>
                        <a:pt x="120" y="136"/>
                      </a:lnTo>
                      <a:lnTo>
                        <a:pt x="108" y="140"/>
                      </a:lnTo>
                      <a:lnTo>
                        <a:pt x="90" y="142"/>
                      </a:lnTo>
                      <a:lnTo>
                        <a:pt x="70" y="140"/>
                      </a:lnTo>
                      <a:lnTo>
                        <a:pt x="56" y="132"/>
                      </a:lnTo>
                      <a:lnTo>
                        <a:pt x="50" y="116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2" name="Freeform 30"/>
                <p:cNvSpPr>
                  <a:spLocks/>
                </p:cNvSpPr>
                <p:nvPr/>
              </p:nvSpPr>
              <p:spPr bwMode="auto">
                <a:xfrm>
                  <a:off x="4032" y="2623"/>
                  <a:ext cx="151" cy="215"/>
                </a:xfrm>
                <a:custGeom>
                  <a:avLst/>
                  <a:gdLst/>
                  <a:ahLst/>
                  <a:cxnLst>
                    <a:cxn ang="0">
                      <a:pos x="44" y="14"/>
                    </a:cxn>
                    <a:cxn ang="0">
                      <a:pos x="44" y="48"/>
                    </a:cxn>
                    <a:cxn ang="0">
                      <a:pos x="0" y="48"/>
                    </a:cxn>
                    <a:cxn ang="0">
                      <a:pos x="0" y="78"/>
                    </a:cxn>
                    <a:cxn ang="0">
                      <a:pos x="44" y="78"/>
                    </a:cxn>
                    <a:cxn ang="0">
                      <a:pos x="44" y="156"/>
                    </a:cxn>
                    <a:cxn ang="0">
                      <a:pos x="46" y="176"/>
                    </a:cxn>
                    <a:cxn ang="0">
                      <a:pos x="52" y="192"/>
                    </a:cxn>
                    <a:cxn ang="0">
                      <a:pos x="64" y="202"/>
                    </a:cxn>
                    <a:cxn ang="0">
                      <a:pos x="82" y="208"/>
                    </a:cxn>
                    <a:cxn ang="0">
                      <a:pos x="106" y="210"/>
                    </a:cxn>
                    <a:cxn ang="0">
                      <a:pos x="126" y="208"/>
                    </a:cxn>
                    <a:cxn ang="0">
                      <a:pos x="148" y="206"/>
                    </a:cxn>
                    <a:cxn ang="0">
                      <a:pos x="148" y="176"/>
                    </a:cxn>
                    <a:cxn ang="0">
                      <a:pos x="142" y="178"/>
                    </a:cxn>
                    <a:cxn ang="0">
                      <a:pos x="134" y="178"/>
                    </a:cxn>
                    <a:cxn ang="0">
                      <a:pos x="126" y="180"/>
                    </a:cxn>
                    <a:cxn ang="0">
                      <a:pos x="118" y="180"/>
                    </a:cxn>
                    <a:cxn ang="0">
                      <a:pos x="110" y="178"/>
                    </a:cxn>
                    <a:cxn ang="0">
                      <a:pos x="102" y="176"/>
                    </a:cxn>
                    <a:cxn ang="0">
                      <a:pos x="98" y="172"/>
                    </a:cxn>
                    <a:cxn ang="0">
                      <a:pos x="94" y="166"/>
                    </a:cxn>
                    <a:cxn ang="0">
                      <a:pos x="92" y="160"/>
                    </a:cxn>
                    <a:cxn ang="0">
                      <a:pos x="92" y="152"/>
                    </a:cxn>
                    <a:cxn ang="0">
                      <a:pos x="92" y="78"/>
                    </a:cxn>
                    <a:cxn ang="0">
                      <a:pos x="148" y="78"/>
                    </a:cxn>
                    <a:cxn ang="0">
                      <a:pos x="148" y="48"/>
                    </a:cxn>
                    <a:cxn ang="0">
                      <a:pos x="92" y="48"/>
                    </a:cxn>
                    <a:cxn ang="0">
                      <a:pos x="92" y="0"/>
                    </a:cxn>
                    <a:cxn ang="0">
                      <a:pos x="44" y="14"/>
                    </a:cxn>
                  </a:cxnLst>
                  <a:rect l="0" t="0" r="r" b="b"/>
                  <a:pathLst>
                    <a:path w="148" h="210">
                      <a:moveTo>
                        <a:pt x="44" y="14"/>
                      </a:moveTo>
                      <a:lnTo>
                        <a:pt x="44" y="48"/>
                      </a:lnTo>
                      <a:lnTo>
                        <a:pt x="0" y="48"/>
                      </a:lnTo>
                      <a:lnTo>
                        <a:pt x="0" y="78"/>
                      </a:lnTo>
                      <a:lnTo>
                        <a:pt x="44" y="78"/>
                      </a:lnTo>
                      <a:lnTo>
                        <a:pt x="44" y="156"/>
                      </a:lnTo>
                      <a:lnTo>
                        <a:pt x="46" y="176"/>
                      </a:lnTo>
                      <a:lnTo>
                        <a:pt x="52" y="192"/>
                      </a:lnTo>
                      <a:lnTo>
                        <a:pt x="64" y="202"/>
                      </a:lnTo>
                      <a:lnTo>
                        <a:pt x="82" y="208"/>
                      </a:lnTo>
                      <a:lnTo>
                        <a:pt x="106" y="210"/>
                      </a:lnTo>
                      <a:lnTo>
                        <a:pt x="126" y="208"/>
                      </a:lnTo>
                      <a:lnTo>
                        <a:pt x="148" y="206"/>
                      </a:lnTo>
                      <a:lnTo>
                        <a:pt x="148" y="176"/>
                      </a:lnTo>
                      <a:lnTo>
                        <a:pt x="142" y="178"/>
                      </a:lnTo>
                      <a:lnTo>
                        <a:pt x="134" y="178"/>
                      </a:lnTo>
                      <a:lnTo>
                        <a:pt x="126" y="180"/>
                      </a:lnTo>
                      <a:lnTo>
                        <a:pt x="118" y="180"/>
                      </a:lnTo>
                      <a:lnTo>
                        <a:pt x="110" y="178"/>
                      </a:lnTo>
                      <a:lnTo>
                        <a:pt x="102" y="176"/>
                      </a:lnTo>
                      <a:lnTo>
                        <a:pt x="98" y="172"/>
                      </a:lnTo>
                      <a:lnTo>
                        <a:pt x="94" y="166"/>
                      </a:lnTo>
                      <a:lnTo>
                        <a:pt x="92" y="160"/>
                      </a:lnTo>
                      <a:lnTo>
                        <a:pt x="92" y="152"/>
                      </a:lnTo>
                      <a:lnTo>
                        <a:pt x="92" y="78"/>
                      </a:lnTo>
                      <a:lnTo>
                        <a:pt x="148" y="78"/>
                      </a:lnTo>
                      <a:lnTo>
                        <a:pt x="148" y="48"/>
                      </a:lnTo>
                      <a:lnTo>
                        <a:pt x="92" y="48"/>
                      </a:lnTo>
                      <a:lnTo>
                        <a:pt x="92" y="0"/>
                      </a:lnTo>
                      <a:lnTo>
                        <a:pt x="44" y="14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3" name="Freeform 31"/>
                <p:cNvSpPr>
                  <a:spLocks noEditPoints="1"/>
                </p:cNvSpPr>
                <p:nvPr/>
              </p:nvSpPr>
              <p:spPr bwMode="auto">
                <a:xfrm>
                  <a:off x="4214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200" y="86"/>
                    </a:cxn>
                    <a:cxn ang="0">
                      <a:pos x="198" y="60"/>
                    </a:cxn>
                    <a:cxn ang="0">
                      <a:pos x="190" y="40"/>
                    </a:cxn>
                    <a:cxn ang="0">
                      <a:pos x="176" y="24"/>
                    </a:cxn>
                    <a:cxn ang="0">
                      <a:pos x="160" y="12"/>
                    </a:cxn>
                    <a:cxn ang="0">
                      <a:pos x="142" y="6"/>
                    </a:cxn>
                    <a:cxn ang="0">
                      <a:pos x="122" y="2"/>
                    </a:cxn>
                    <a:cxn ang="0">
                      <a:pos x="104" y="0"/>
                    </a:cxn>
                    <a:cxn ang="0">
                      <a:pos x="72" y="2"/>
                    </a:cxn>
                    <a:cxn ang="0">
                      <a:pos x="48" y="10"/>
                    </a:cxn>
                    <a:cxn ang="0">
                      <a:pos x="28" y="20"/>
                    </a:cxn>
                    <a:cxn ang="0">
                      <a:pos x="14" y="34"/>
                    </a:cxn>
                    <a:cxn ang="0">
                      <a:pos x="6" y="50"/>
                    </a:cxn>
                    <a:cxn ang="0">
                      <a:pos x="2" y="66"/>
                    </a:cxn>
                    <a:cxn ang="0">
                      <a:pos x="0" y="86"/>
                    </a:cxn>
                    <a:cxn ang="0">
                      <a:pos x="2" y="104"/>
                    </a:cxn>
                    <a:cxn ang="0">
                      <a:pos x="6" y="122"/>
                    </a:cxn>
                    <a:cxn ang="0">
                      <a:pos x="14" y="138"/>
                    </a:cxn>
                    <a:cxn ang="0">
                      <a:pos x="28" y="150"/>
                    </a:cxn>
                    <a:cxn ang="0">
                      <a:pos x="48" y="162"/>
                    </a:cxn>
                    <a:cxn ang="0">
                      <a:pos x="72" y="168"/>
                    </a:cxn>
                    <a:cxn ang="0">
                      <a:pos x="104" y="170"/>
                    </a:cxn>
                    <a:cxn ang="0">
                      <a:pos x="120" y="170"/>
                    </a:cxn>
                    <a:cxn ang="0">
                      <a:pos x="140" y="166"/>
                    </a:cxn>
                    <a:cxn ang="0">
                      <a:pos x="160" y="162"/>
                    </a:cxn>
                    <a:cxn ang="0">
                      <a:pos x="178" y="152"/>
                    </a:cxn>
                    <a:cxn ang="0">
                      <a:pos x="190" y="140"/>
                    </a:cxn>
                    <a:cxn ang="0">
                      <a:pos x="196" y="122"/>
                    </a:cxn>
                    <a:cxn ang="0">
                      <a:pos x="144" y="122"/>
                    </a:cxn>
                    <a:cxn ang="0">
                      <a:pos x="138" y="132"/>
                    </a:cxn>
                    <a:cxn ang="0">
                      <a:pos x="128" y="138"/>
                    </a:cxn>
                    <a:cxn ang="0">
                      <a:pos x="116" y="142"/>
                    </a:cxn>
                    <a:cxn ang="0">
                      <a:pos x="104" y="142"/>
                    </a:cxn>
                    <a:cxn ang="0">
                      <a:pos x="88" y="140"/>
                    </a:cxn>
                    <a:cxn ang="0">
                      <a:pos x="74" y="136"/>
                    </a:cxn>
                    <a:cxn ang="0">
                      <a:pos x="62" y="126"/>
                    </a:cxn>
                    <a:cxn ang="0">
                      <a:pos x="52" y="114"/>
                    </a:cxn>
                    <a:cxn ang="0">
                      <a:pos x="50" y="96"/>
                    </a:cxn>
                    <a:cxn ang="0">
                      <a:pos x="200" y="96"/>
                    </a:cxn>
                    <a:cxn ang="0">
                      <a:pos x="50" y="68"/>
                    </a:cxn>
                    <a:cxn ang="0">
                      <a:pos x="56" y="50"/>
                    </a:cxn>
                    <a:cxn ang="0">
                      <a:pos x="66" y="38"/>
                    </a:cxn>
                    <a:cxn ang="0">
                      <a:pos x="82" y="30"/>
                    </a:cxn>
                    <a:cxn ang="0">
                      <a:pos x="100" y="28"/>
                    </a:cxn>
                    <a:cxn ang="0">
                      <a:pos x="118" y="30"/>
                    </a:cxn>
                    <a:cxn ang="0">
                      <a:pos x="134" y="38"/>
                    </a:cxn>
                    <a:cxn ang="0">
                      <a:pos x="146" y="50"/>
                    </a:cxn>
                    <a:cxn ang="0">
                      <a:pos x="150" y="68"/>
                    </a:cxn>
                    <a:cxn ang="0">
                      <a:pos x="50" y="68"/>
                    </a:cxn>
                  </a:cxnLst>
                  <a:rect l="0" t="0" r="r" b="b"/>
                  <a:pathLst>
                    <a:path w="200" h="170">
                      <a:moveTo>
                        <a:pt x="200" y="96"/>
                      </a:moveTo>
                      <a:lnTo>
                        <a:pt x="200" y="86"/>
                      </a:lnTo>
                      <a:lnTo>
                        <a:pt x="198" y="60"/>
                      </a:lnTo>
                      <a:lnTo>
                        <a:pt x="190" y="40"/>
                      </a:lnTo>
                      <a:lnTo>
                        <a:pt x="176" y="24"/>
                      </a:lnTo>
                      <a:lnTo>
                        <a:pt x="160" y="12"/>
                      </a:lnTo>
                      <a:lnTo>
                        <a:pt x="142" y="6"/>
                      </a:lnTo>
                      <a:lnTo>
                        <a:pt x="122" y="2"/>
                      </a:lnTo>
                      <a:lnTo>
                        <a:pt x="104" y="0"/>
                      </a:lnTo>
                      <a:lnTo>
                        <a:pt x="72" y="2"/>
                      </a:lnTo>
                      <a:lnTo>
                        <a:pt x="48" y="10"/>
                      </a:lnTo>
                      <a:lnTo>
                        <a:pt x="28" y="20"/>
                      </a:lnTo>
                      <a:lnTo>
                        <a:pt x="14" y="34"/>
                      </a:lnTo>
                      <a:lnTo>
                        <a:pt x="6" y="50"/>
                      </a:lnTo>
                      <a:lnTo>
                        <a:pt x="2" y="66"/>
                      </a:lnTo>
                      <a:lnTo>
                        <a:pt x="0" y="86"/>
                      </a:lnTo>
                      <a:lnTo>
                        <a:pt x="2" y="104"/>
                      </a:lnTo>
                      <a:lnTo>
                        <a:pt x="6" y="122"/>
                      </a:lnTo>
                      <a:lnTo>
                        <a:pt x="14" y="138"/>
                      </a:lnTo>
                      <a:lnTo>
                        <a:pt x="28" y="150"/>
                      </a:lnTo>
                      <a:lnTo>
                        <a:pt x="48" y="162"/>
                      </a:lnTo>
                      <a:lnTo>
                        <a:pt x="72" y="168"/>
                      </a:lnTo>
                      <a:lnTo>
                        <a:pt x="104" y="170"/>
                      </a:lnTo>
                      <a:lnTo>
                        <a:pt x="120" y="170"/>
                      </a:lnTo>
                      <a:lnTo>
                        <a:pt x="140" y="166"/>
                      </a:lnTo>
                      <a:lnTo>
                        <a:pt x="160" y="162"/>
                      </a:lnTo>
                      <a:lnTo>
                        <a:pt x="178" y="152"/>
                      </a:lnTo>
                      <a:lnTo>
                        <a:pt x="190" y="140"/>
                      </a:lnTo>
                      <a:lnTo>
                        <a:pt x="196" y="122"/>
                      </a:lnTo>
                      <a:lnTo>
                        <a:pt x="144" y="122"/>
                      </a:lnTo>
                      <a:lnTo>
                        <a:pt x="138" y="132"/>
                      </a:lnTo>
                      <a:lnTo>
                        <a:pt x="128" y="138"/>
                      </a:lnTo>
                      <a:lnTo>
                        <a:pt x="116" y="142"/>
                      </a:lnTo>
                      <a:lnTo>
                        <a:pt x="104" y="142"/>
                      </a:lnTo>
                      <a:lnTo>
                        <a:pt x="88" y="140"/>
                      </a:lnTo>
                      <a:lnTo>
                        <a:pt x="74" y="136"/>
                      </a:lnTo>
                      <a:lnTo>
                        <a:pt x="62" y="126"/>
                      </a:lnTo>
                      <a:lnTo>
                        <a:pt x="52" y="114"/>
                      </a:lnTo>
                      <a:lnTo>
                        <a:pt x="50" y="96"/>
                      </a:lnTo>
                      <a:lnTo>
                        <a:pt x="200" y="96"/>
                      </a:lnTo>
                      <a:close/>
                      <a:moveTo>
                        <a:pt x="50" y="68"/>
                      </a:moveTo>
                      <a:lnTo>
                        <a:pt x="56" y="50"/>
                      </a:lnTo>
                      <a:lnTo>
                        <a:pt x="66" y="38"/>
                      </a:lnTo>
                      <a:lnTo>
                        <a:pt x="82" y="30"/>
                      </a:lnTo>
                      <a:lnTo>
                        <a:pt x="100" y="28"/>
                      </a:lnTo>
                      <a:lnTo>
                        <a:pt x="118" y="30"/>
                      </a:lnTo>
                      <a:lnTo>
                        <a:pt x="134" y="38"/>
                      </a:lnTo>
                      <a:lnTo>
                        <a:pt x="146" y="50"/>
                      </a:lnTo>
                      <a:lnTo>
                        <a:pt x="150" y="68"/>
                      </a:lnTo>
                      <a:lnTo>
                        <a:pt x="50" y="68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4" name="Freeform 32"/>
                <p:cNvSpPr>
                  <a:spLocks/>
                </p:cNvSpPr>
                <p:nvPr/>
              </p:nvSpPr>
              <p:spPr bwMode="auto">
                <a:xfrm>
                  <a:off x="4456" y="2668"/>
                  <a:ext cx="129" cy="163"/>
                </a:xfrm>
                <a:custGeom>
                  <a:avLst/>
                  <a:gdLst/>
                  <a:ahLst/>
                  <a:cxnLst>
                    <a:cxn ang="0">
                      <a:pos x="2" y="162"/>
                    </a:cxn>
                    <a:cxn ang="0">
                      <a:pos x="50" y="162"/>
                    </a:cxn>
                    <a:cxn ang="0">
                      <a:pos x="50" y="98"/>
                    </a:cxn>
                    <a:cxn ang="0">
                      <a:pos x="52" y="76"/>
                    </a:cxn>
                    <a:cxn ang="0">
                      <a:pos x="60" y="58"/>
                    </a:cxn>
                    <a:cxn ang="0">
                      <a:pos x="72" y="46"/>
                    </a:cxn>
                    <a:cxn ang="0">
                      <a:pos x="90" y="40"/>
                    </a:cxn>
                    <a:cxn ang="0">
                      <a:pos x="110" y="38"/>
                    </a:cxn>
                    <a:cxn ang="0">
                      <a:pos x="116" y="38"/>
                    </a:cxn>
                    <a:cxn ang="0">
                      <a:pos x="122" y="38"/>
                    </a:cxn>
                    <a:cxn ang="0">
                      <a:pos x="128" y="40"/>
                    </a:cxn>
                    <a:cxn ang="0">
                      <a:pos x="132" y="40"/>
                    </a:cxn>
                    <a:cxn ang="0">
                      <a:pos x="132" y="4"/>
                    </a:cxn>
                    <a:cxn ang="0">
                      <a:pos x="122" y="2"/>
                    </a:cxn>
                    <a:cxn ang="0">
                      <a:pos x="112" y="0"/>
                    </a:cxn>
                    <a:cxn ang="0">
                      <a:pos x="102" y="0"/>
                    </a:cxn>
                    <a:cxn ang="0">
                      <a:pos x="82" y="2"/>
                    </a:cxn>
                    <a:cxn ang="0">
                      <a:pos x="68" y="8"/>
                    </a:cxn>
                    <a:cxn ang="0">
                      <a:pos x="58" y="16"/>
                    </a:cxn>
                    <a:cxn ang="0">
                      <a:pos x="52" y="26"/>
                    </a:cxn>
                    <a:cxn ang="0">
                      <a:pos x="50" y="32"/>
                    </a:cxn>
                    <a:cxn ang="0">
                      <a:pos x="48" y="32"/>
                    </a:cxn>
                    <a:cxn ang="0">
                      <a:pos x="48" y="18"/>
                    </a:cxn>
                    <a:cxn ang="0">
                      <a:pos x="48" y="4"/>
                    </a:cxn>
                    <a:cxn ang="0">
                      <a:pos x="0" y="4"/>
                    </a:cxn>
                    <a:cxn ang="0">
                      <a:pos x="2" y="22"/>
                    </a:cxn>
                    <a:cxn ang="0">
                      <a:pos x="2" y="44"/>
                    </a:cxn>
                    <a:cxn ang="0">
                      <a:pos x="2" y="162"/>
                    </a:cxn>
                  </a:cxnLst>
                  <a:rect l="0" t="0" r="r" b="b"/>
                  <a:pathLst>
                    <a:path w="132" h="162">
                      <a:moveTo>
                        <a:pt x="2" y="162"/>
                      </a:moveTo>
                      <a:lnTo>
                        <a:pt x="50" y="162"/>
                      </a:lnTo>
                      <a:lnTo>
                        <a:pt x="50" y="98"/>
                      </a:lnTo>
                      <a:lnTo>
                        <a:pt x="52" y="76"/>
                      </a:lnTo>
                      <a:lnTo>
                        <a:pt x="60" y="58"/>
                      </a:lnTo>
                      <a:lnTo>
                        <a:pt x="72" y="46"/>
                      </a:lnTo>
                      <a:lnTo>
                        <a:pt x="90" y="40"/>
                      </a:lnTo>
                      <a:lnTo>
                        <a:pt x="110" y="38"/>
                      </a:lnTo>
                      <a:lnTo>
                        <a:pt x="116" y="38"/>
                      </a:lnTo>
                      <a:lnTo>
                        <a:pt x="122" y="38"/>
                      </a:lnTo>
                      <a:lnTo>
                        <a:pt x="128" y="40"/>
                      </a:lnTo>
                      <a:lnTo>
                        <a:pt x="132" y="40"/>
                      </a:lnTo>
                      <a:lnTo>
                        <a:pt x="132" y="4"/>
                      </a:lnTo>
                      <a:lnTo>
                        <a:pt x="122" y="2"/>
                      </a:lnTo>
                      <a:lnTo>
                        <a:pt x="112" y="0"/>
                      </a:lnTo>
                      <a:lnTo>
                        <a:pt x="102" y="0"/>
                      </a:lnTo>
                      <a:lnTo>
                        <a:pt x="82" y="2"/>
                      </a:lnTo>
                      <a:lnTo>
                        <a:pt x="68" y="8"/>
                      </a:lnTo>
                      <a:lnTo>
                        <a:pt x="58" y="16"/>
                      </a:lnTo>
                      <a:lnTo>
                        <a:pt x="52" y="26"/>
                      </a:lnTo>
                      <a:lnTo>
                        <a:pt x="50" y="32"/>
                      </a:lnTo>
                      <a:lnTo>
                        <a:pt x="48" y="32"/>
                      </a:lnTo>
                      <a:lnTo>
                        <a:pt x="48" y="18"/>
                      </a:lnTo>
                      <a:lnTo>
                        <a:pt x="48" y="4"/>
                      </a:lnTo>
                      <a:lnTo>
                        <a:pt x="0" y="4"/>
                      </a:lnTo>
                      <a:lnTo>
                        <a:pt x="2" y="22"/>
                      </a:lnTo>
                      <a:lnTo>
                        <a:pt x="2" y="44"/>
                      </a:lnTo>
                      <a:lnTo>
                        <a:pt x="2" y="162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5" name="Freeform 33"/>
                <p:cNvSpPr>
                  <a:spLocks/>
                </p:cNvSpPr>
                <p:nvPr/>
              </p:nvSpPr>
              <p:spPr bwMode="auto">
                <a:xfrm>
                  <a:off x="4615" y="2668"/>
                  <a:ext cx="189" cy="163"/>
                </a:xfrm>
                <a:custGeom>
                  <a:avLst/>
                  <a:gdLst/>
                  <a:ahLst/>
                  <a:cxnLst>
                    <a:cxn ang="0">
                      <a:pos x="2" y="164"/>
                    </a:cxn>
                    <a:cxn ang="0">
                      <a:pos x="50" y="164"/>
                    </a:cxn>
                    <a:cxn ang="0">
                      <a:pos x="50" y="88"/>
                    </a:cxn>
                    <a:cxn ang="0">
                      <a:pos x="52" y="68"/>
                    </a:cxn>
                    <a:cxn ang="0">
                      <a:pos x="60" y="52"/>
                    </a:cxn>
                    <a:cxn ang="0">
                      <a:pos x="70" y="40"/>
                    </a:cxn>
                    <a:cxn ang="0">
                      <a:pos x="84" y="34"/>
                    </a:cxn>
                    <a:cxn ang="0">
                      <a:pos x="98" y="32"/>
                    </a:cxn>
                    <a:cxn ang="0">
                      <a:pos x="112" y="34"/>
                    </a:cxn>
                    <a:cxn ang="0">
                      <a:pos x="124" y="38"/>
                    </a:cxn>
                    <a:cxn ang="0">
                      <a:pos x="132" y="46"/>
                    </a:cxn>
                    <a:cxn ang="0">
                      <a:pos x="138" y="60"/>
                    </a:cxn>
                    <a:cxn ang="0">
                      <a:pos x="140" y="80"/>
                    </a:cxn>
                    <a:cxn ang="0">
                      <a:pos x="140" y="164"/>
                    </a:cxn>
                    <a:cxn ang="0">
                      <a:pos x="188" y="164"/>
                    </a:cxn>
                    <a:cxn ang="0">
                      <a:pos x="188" y="66"/>
                    </a:cxn>
                    <a:cxn ang="0">
                      <a:pos x="184" y="44"/>
                    </a:cxn>
                    <a:cxn ang="0">
                      <a:pos x="176" y="26"/>
                    </a:cxn>
                    <a:cxn ang="0">
                      <a:pos x="162" y="14"/>
                    </a:cxn>
                    <a:cxn ang="0">
                      <a:pos x="146" y="6"/>
                    </a:cxn>
                    <a:cxn ang="0">
                      <a:pos x="130" y="2"/>
                    </a:cxn>
                    <a:cxn ang="0">
                      <a:pos x="116" y="0"/>
                    </a:cxn>
                    <a:cxn ang="0">
                      <a:pos x="88" y="4"/>
                    </a:cxn>
                    <a:cxn ang="0">
                      <a:pos x="66" y="14"/>
                    </a:cxn>
                    <a:cxn ang="0">
                      <a:pos x="48" y="32"/>
                    </a:cxn>
                    <a:cxn ang="0">
                      <a:pos x="48" y="32"/>
                    </a:cxn>
                    <a:cxn ang="0">
                      <a:pos x="48" y="18"/>
                    </a:cxn>
                    <a:cxn ang="0">
                      <a:pos x="46" y="6"/>
                    </a:cxn>
                    <a:cxn ang="0">
                      <a:pos x="0" y="6"/>
                    </a:cxn>
                    <a:cxn ang="0">
                      <a:pos x="0" y="24"/>
                    </a:cxn>
                    <a:cxn ang="0">
                      <a:pos x="2" y="44"/>
                    </a:cxn>
                    <a:cxn ang="0">
                      <a:pos x="2" y="164"/>
                    </a:cxn>
                  </a:cxnLst>
                  <a:rect l="0" t="0" r="r" b="b"/>
                  <a:pathLst>
                    <a:path w="188" h="164">
                      <a:moveTo>
                        <a:pt x="2" y="164"/>
                      </a:moveTo>
                      <a:lnTo>
                        <a:pt x="50" y="164"/>
                      </a:lnTo>
                      <a:lnTo>
                        <a:pt x="50" y="88"/>
                      </a:lnTo>
                      <a:lnTo>
                        <a:pt x="52" y="68"/>
                      </a:lnTo>
                      <a:lnTo>
                        <a:pt x="60" y="52"/>
                      </a:lnTo>
                      <a:lnTo>
                        <a:pt x="70" y="40"/>
                      </a:lnTo>
                      <a:lnTo>
                        <a:pt x="84" y="34"/>
                      </a:lnTo>
                      <a:lnTo>
                        <a:pt x="98" y="32"/>
                      </a:lnTo>
                      <a:lnTo>
                        <a:pt x="112" y="34"/>
                      </a:lnTo>
                      <a:lnTo>
                        <a:pt x="124" y="38"/>
                      </a:lnTo>
                      <a:lnTo>
                        <a:pt x="132" y="46"/>
                      </a:lnTo>
                      <a:lnTo>
                        <a:pt x="138" y="60"/>
                      </a:lnTo>
                      <a:lnTo>
                        <a:pt x="140" y="80"/>
                      </a:lnTo>
                      <a:lnTo>
                        <a:pt x="140" y="164"/>
                      </a:lnTo>
                      <a:lnTo>
                        <a:pt x="188" y="164"/>
                      </a:lnTo>
                      <a:lnTo>
                        <a:pt x="188" y="66"/>
                      </a:lnTo>
                      <a:lnTo>
                        <a:pt x="184" y="44"/>
                      </a:lnTo>
                      <a:lnTo>
                        <a:pt x="176" y="26"/>
                      </a:lnTo>
                      <a:lnTo>
                        <a:pt x="162" y="14"/>
                      </a:lnTo>
                      <a:lnTo>
                        <a:pt x="146" y="6"/>
                      </a:lnTo>
                      <a:lnTo>
                        <a:pt x="130" y="2"/>
                      </a:lnTo>
                      <a:lnTo>
                        <a:pt x="116" y="0"/>
                      </a:lnTo>
                      <a:lnTo>
                        <a:pt x="88" y="4"/>
                      </a:lnTo>
                      <a:lnTo>
                        <a:pt x="66" y="14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8" y="18"/>
                      </a:lnTo>
                      <a:lnTo>
                        <a:pt x="46" y="6"/>
                      </a:lnTo>
                      <a:lnTo>
                        <a:pt x="0" y="6"/>
                      </a:lnTo>
                      <a:lnTo>
                        <a:pt x="0" y="24"/>
                      </a:lnTo>
                      <a:lnTo>
                        <a:pt x="2" y="44"/>
                      </a:lnTo>
                      <a:lnTo>
                        <a:pt x="2" y="164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6" name="Freeform 34"/>
                <p:cNvSpPr>
                  <a:spLocks noEditPoints="1"/>
                </p:cNvSpPr>
                <p:nvPr/>
              </p:nvSpPr>
              <p:spPr bwMode="auto">
                <a:xfrm>
                  <a:off x="4842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194" y="68"/>
                    </a:cxn>
                    <a:cxn ang="0">
                      <a:pos x="190" y="44"/>
                    </a:cxn>
                    <a:cxn ang="0">
                      <a:pos x="180" y="26"/>
                    </a:cxn>
                    <a:cxn ang="0">
                      <a:pos x="166" y="14"/>
                    </a:cxn>
                    <a:cxn ang="0">
                      <a:pos x="146" y="6"/>
                    </a:cxn>
                    <a:cxn ang="0">
                      <a:pos x="126" y="0"/>
                    </a:cxn>
                    <a:cxn ang="0">
                      <a:pos x="104" y="0"/>
                    </a:cxn>
                    <a:cxn ang="0">
                      <a:pos x="82" y="0"/>
                    </a:cxn>
                    <a:cxn ang="0">
                      <a:pos x="62" y="4"/>
                    </a:cxn>
                    <a:cxn ang="0">
                      <a:pos x="44" y="10"/>
                    </a:cxn>
                    <a:cxn ang="0">
                      <a:pos x="30" y="20"/>
                    </a:cxn>
                    <a:cxn ang="0">
                      <a:pos x="18" y="32"/>
                    </a:cxn>
                    <a:cxn ang="0">
                      <a:pos x="14" y="50"/>
                    </a:cxn>
                    <a:cxn ang="0">
                      <a:pos x="64" y="50"/>
                    </a:cxn>
                    <a:cxn ang="0">
                      <a:pos x="68" y="40"/>
                    </a:cxn>
                    <a:cxn ang="0">
                      <a:pos x="82" y="32"/>
                    </a:cxn>
                    <a:cxn ang="0">
                      <a:pos x="102" y="28"/>
                    </a:cxn>
                    <a:cxn ang="0">
                      <a:pos x="118" y="30"/>
                    </a:cxn>
                    <a:cxn ang="0">
                      <a:pos x="132" y="36"/>
                    </a:cxn>
                    <a:cxn ang="0">
                      <a:pos x="142" y="46"/>
                    </a:cxn>
                    <a:cxn ang="0">
                      <a:pos x="146" y="64"/>
                    </a:cxn>
                    <a:cxn ang="0">
                      <a:pos x="108" y="64"/>
                    </a:cxn>
                    <a:cxn ang="0">
                      <a:pos x="78" y="64"/>
                    </a:cxn>
                    <a:cxn ang="0">
                      <a:pos x="52" y="68"/>
                    </a:cxn>
                    <a:cxn ang="0">
                      <a:pos x="30" y="74"/>
                    </a:cxn>
                    <a:cxn ang="0">
                      <a:pos x="14" y="84"/>
                    </a:cxn>
                    <a:cxn ang="0">
                      <a:pos x="4" y="100"/>
                    </a:cxn>
                    <a:cxn ang="0">
                      <a:pos x="0" y="122"/>
                    </a:cxn>
                    <a:cxn ang="0">
                      <a:pos x="2" y="136"/>
                    </a:cxn>
                    <a:cxn ang="0">
                      <a:pos x="10" y="150"/>
                    </a:cxn>
                    <a:cxn ang="0">
                      <a:pos x="24" y="160"/>
                    </a:cxn>
                    <a:cxn ang="0">
                      <a:pos x="46" y="168"/>
                    </a:cxn>
                    <a:cxn ang="0">
                      <a:pos x="74" y="170"/>
                    </a:cxn>
                    <a:cxn ang="0">
                      <a:pos x="104" y="168"/>
                    </a:cxn>
                    <a:cxn ang="0">
                      <a:pos x="128" y="158"/>
                    </a:cxn>
                    <a:cxn ang="0">
                      <a:pos x="150" y="142"/>
                    </a:cxn>
                    <a:cxn ang="0">
                      <a:pos x="150" y="154"/>
                    </a:cxn>
                    <a:cxn ang="0">
                      <a:pos x="150" y="164"/>
                    </a:cxn>
                    <a:cxn ang="0">
                      <a:pos x="196" y="164"/>
                    </a:cxn>
                    <a:cxn ang="0">
                      <a:pos x="194" y="150"/>
                    </a:cxn>
                    <a:cxn ang="0">
                      <a:pos x="194" y="134"/>
                    </a:cxn>
                    <a:cxn ang="0">
                      <a:pos x="194" y="68"/>
                    </a:cxn>
                    <a:cxn ang="0">
                      <a:pos x="146" y="92"/>
                    </a:cxn>
                    <a:cxn ang="0">
                      <a:pos x="142" y="112"/>
                    </a:cxn>
                    <a:cxn ang="0">
                      <a:pos x="132" y="126"/>
                    </a:cxn>
                    <a:cxn ang="0">
                      <a:pos x="116" y="136"/>
                    </a:cxn>
                    <a:cxn ang="0">
                      <a:pos x="100" y="142"/>
                    </a:cxn>
                    <a:cxn ang="0">
                      <a:pos x="86" y="144"/>
                    </a:cxn>
                    <a:cxn ang="0">
                      <a:pos x="68" y="142"/>
                    </a:cxn>
                    <a:cxn ang="0">
                      <a:pos x="58" y="136"/>
                    </a:cxn>
                    <a:cxn ang="0">
                      <a:pos x="52" y="128"/>
                    </a:cxn>
                    <a:cxn ang="0">
                      <a:pos x="50" y="118"/>
                    </a:cxn>
                    <a:cxn ang="0">
                      <a:pos x="54" y="106"/>
                    </a:cxn>
                    <a:cxn ang="0">
                      <a:pos x="64" y="98"/>
                    </a:cxn>
                    <a:cxn ang="0">
                      <a:pos x="82" y="94"/>
                    </a:cxn>
                    <a:cxn ang="0">
                      <a:pos x="106" y="92"/>
                    </a:cxn>
                    <a:cxn ang="0">
                      <a:pos x="146" y="92"/>
                    </a:cxn>
                  </a:cxnLst>
                  <a:rect l="0" t="0" r="r" b="b"/>
                  <a:pathLst>
                    <a:path w="196" h="170">
                      <a:moveTo>
                        <a:pt x="194" y="68"/>
                      </a:moveTo>
                      <a:lnTo>
                        <a:pt x="190" y="44"/>
                      </a:lnTo>
                      <a:lnTo>
                        <a:pt x="180" y="26"/>
                      </a:lnTo>
                      <a:lnTo>
                        <a:pt x="166" y="14"/>
                      </a:lnTo>
                      <a:lnTo>
                        <a:pt x="146" y="6"/>
                      </a:lnTo>
                      <a:lnTo>
                        <a:pt x="126" y="0"/>
                      </a:lnTo>
                      <a:lnTo>
                        <a:pt x="104" y="0"/>
                      </a:lnTo>
                      <a:lnTo>
                        <a:pt x="82" y="0"/>
                      </a:lnTo>
                      <a:lnTo>
                        <a:pt x="62" y="4"/>
                      </a:lnTo>
                      <a:lnTo>
                        <a:pt x="44" y="10"/>
                      </a:lnTo>
                      <a:lnTo>
                        <a:pt x="30" y="20"/>
                      </a:lnTo>
                      <a:lnTo>
                        <a:pt x="18" y="32"/>
                      </a:lnTo>
                      <a:lnTo>
                        <a:pt x="14" y="50"/>
                      </a:lnTo>
                      <a:lnTo>
                        <a:pt x="64" y="50"/>
                      </a:lnTo>
                      <a:lnTo>
                        <a:pt x="68" y="40"/>
                      </a:lnTo>
                      <a:lnTo>
                        <a:pt x="82" y="32"/>
                      </a:lnTo>
                      <a:lnTo>
                        <a:pt x="102" y="28"/>
                      </a:lnTo>
                      <a:lnTo>
                        <a:pt x="118" y="30"/>
                      </a:lnTo>
                      <a:lnTo>
                        <a:pt x="132" y="36"/>
                      </a:lnTo>
                      <a:lnTo>
                        <a:pt x="142" y="46"/>
                      </a:lnTo>
                      <a:lnTo>
                        <a:pt x="146" y="64"/>
                      </a:lnTo>
                      <a:lnTo>
                        <a:pt x="108" y="64"/>
                      </a:lnTo>
                      <a:lnTo>
                        <a:pt x="78" y="64"/>
                      </a:lnTo>
                      <a:lnTo>
                        <a:pt x="52" y="68"/>
                      </a:lnTo>
                      <a:lnTo>
                        <a:pt x="30" y="74"/>
                      </a:lnTo>
                      <a:lnTo>
                        <a:pt x="14" y="84"/>
                      </a:lnTo>
                      <a:lnTo>
                        <a:pt x="4" y="100"/>
                      </a:lnTo>
                      <a:lnTo>
                        <a:pt x="0" y="122"/>
                      </a:lnTo>
                      <a:lnTo>
                        <a:pt x="2" y="136"/>
                      </a:lnTo>
                      <a:lnTo>
                        <a:pt x="10" y="150"/>
                      </a:lnTo>
                      <a:lnTo>
                        <a:pt x="24" y="160"/>
                      </a:lnTo>
                      <a:lnTo>
                        <a:pt x="46" y="168"/>
                      </a:lnTo>
                      <a:lnTo>
                        <a:pt x="74" y="170"/>
                      </a:lnTo>
                      <a:lnTo>
                        <a:pt x="104" y="168"/>
                      </a:lnTo>
                      <a:lnTo>
                        <a:pt x="128" y="158"/>
                      </a:lnTo>
                      <a:lnTo>
                        <a:pt x="150" y="142"/>
                      </a:lnTo>
                      <a:lnTo>
                        <a:pt x="150" y="154"/>
                      </a:lnTo>
                      <a:lnTo>
                        <a:pt x="150" y="164"/>
                      </a:lnTo>
                      <a:lnTo>
                        <a:pt x="196" y="164"/>
                      </a:lnTo>
                      <a:lnTo>
                        <a:pt x="194" y="150"/>
                      </a:lnTo>
                      <a:lnTo>
                        <a:pt x="194" y="134"/>
                      </a:lnTo>
                      <a:lnTo>
                        <a:pt x="194" y="68"/>
                      </a:lnTo>
                      <a:close/>
                      <a:moveTo>
                        <a:pt x="146" y="92"/>
                      </a:moveTo>
                      <a:lnTo>
                        <a:pt x="142" y="112"/>
                      </a:lnTo>
                      <a:lnTo>
                        <a:pt x="132" y="126"/>
                      </a:lnTo>
                      <a:lnTo>
                        <a:pt x="116" y="136"/>
                      </a:lnTo>
                      <a:lnTo>
                        <a:pt x="100" y="142"/>
                      </a:lnTo>
                      <a:lnTo>
                        <a:pt x="86" y="144"/>
                      </a:lnTo>
                      <a:lnTo>
                        <a:pt x="68" y="142"/>
                      </a:lnTo>
                      <a:lnTo>
                        <a:pt x="58" y="136"/>
                      </a:lnTo>
                      <a:lnTo>
                        <a:pt x="52" y="128"/>
                      </a:lnTo>
                      <a:lnTo>
                        <a:pt x="50" y="118"/>
                      </a:lnTo>
                      <a:lnTo>
                        <a:pt x="54" y="106"/>
                      </a:lnTo>
                      <a:lnTo>
                        <a:pt x="64" y="98"/>
                      </a:lnTo>
                      <a:lnTo>
                        <a:pt x="82" y="94"/>
                      </a:lnTo>
                      <a:lnTo>
                        <a:pt x="106" y="92"/>
                      </a:lnTo>
                      <a:lnTo>
                        <a:pt x="146" y="92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</p:grpSp>
        </p:grpSp>
      </p:grpSp>
      <p:sp>
        <p:nvSpPr>
          <p:cNvPr id="22535" name="Freeform 38"/>
          <p:cNvSpPr>
            <a:spLocks/>
          </p:cNvSpPr>
          <p:nvPr/>
        </p:nvSpPr>
        <p:spPr bwMode="auto">
          <a:xfrm>
            <a:off x="2268538" y="1588"/>
            <a:ext cx="4614862" cy="723900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2536" name="Oval 60"/>
          <p:cNvSpPr>
            <a:spLocks noChangeArrowheads="1"/>
          </p:cNvSpPr>
          <p:nvPr/>
        </p:nvSpPr>
        <p:spPr bwMode="auto">
          <a:xfrm flipH="1">
            <a:off x="266700" y="6318250"/>
            <a:ext cx="257175" cy="254000"/>
          </a:xfrm>
          <a:prstGeom prst="ellipse">
            <a:avLst/>
          </a:prstGeom>
          <a:solidFill>
            <a:srgbClr val="0099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2537" name="Oval 61"/>
          <p:cNvSpPr>
            <a:spLocks noChangeArrowheads="1"/>
          </p:cNvSpPr>
          <p:nvPr/>
        </p:nvSpPr>
        <p:spPr bwMode="auto">
          <a:xfrm flipH="1">
            <a:off x="250825" y="6302375"/>
            <a:ext cx="288925" cy="285750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2538" name="Text Box 62"/>
          <p:cNvSpPr txBox="1">
            <a:spLocks noChangeArrowheads="1"/>
          </p:cNvSpPr>
          <p:nvPr/>
        </p:nvSpPr>
        <p:spPr bwMode="auto">
          <a:xfrm>
            <a:off x="204788" y="6302375"/>
            <a:ext cx="3413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r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fld id="{4CC13540-E26C-468D-8AF3-D904E39D1AF8}" type="slidenum">
              <a:rPr lang="it-IT" sz="1200" b="1">
                <a:solidFill>
                  <a:srgbClr val="FFFFFF"/>
                </a:solidFill>
                <a:latin typeface="Arial Narrow" pitchFamily="34" charset="0"/>
              </a:rPr>
              <a:pPr marL="174625" indent="-174625" algn="r" fontAlgn="base"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</a:pPr>
              <a:t>8</a:t>
            </a:fld>
            <a:endParaRPr lang="it-IT" sz="1200" b="1">
              <a:solidFill>
                <a:srgbClr val="FFFFFF"/>
              </a:solidFill>
              <a:latin typeface="Arial Narrow" pitchFamily="34" charset="0"/>
            </a:endParaRPr>
          </a:p>
        </p:txBody>
      </p:sp>
      <p:cxnSp>
        <p:nvCxnSpPr>
          <p:cNvPr id="22539" name="Connettore 1 63"/>
          <p:cNvCxnSpPr>
            <a:cxnSpLocks noChangeShapeType="1"/>
          </p:cNvCxnSpPr>
          <p:nvPr/>
        </p:nvCxnSpPr>
        <p:spPr bwMode="auto">
          <a:xfrm>
            <a:off x="2627313" y="6165850"/>
            <a:ext cx="33131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0" name="Connettore 1 64"/>
          <p:cNvCxnSpPr>
            <a:cxnSpLocks noChangeShapeType="1"/>
          </p:cNvCxnSpPr>
          <p:nvPr/>
        </p:nvCxnSpPr>
        <p:spPr bwMode="auto">
          <a:xfrm>
            <a:off x="250825" y="6165850"/>
            <a:ext cx="3603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Ovale 67"/>
          <p:cNvSpPr>
            <a:spLocks noChangeArrowheads="1"/>
          </p:cNvSpPr>
          <p:nvPr/>
        </p:nvSpPr>
        <p:spPr bwMode="auto">
          <a:xfrm>
            <a:off x="3103563" y="2349500"/>
            <a:ext cx="242887" cy="241300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/>
        </p:nvSpPr>
        <p:spPr bwMode="auto">
          <a:xfrm>
            <a:off x="3319463" y="2328863"/>
            <a:ext cx="585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it-IT" sz="1400" dirty="0">
                <a:solidFill>
                  <a:srgbClr val="ADE2FF">
                    <a:lumMod val="10000"/>
                  </a:srgbClr>
                </a:solidFill>
                <a:latin typeface="Arial Narrow" pitchFamily="34" charset="0"/>
              </a:rPr>
              <a:t>Linate</a:t>
            </a:r>
          </a:p>
        </p:txBody>
      </p:sp>
      <p:sp>
        <p:nvSpPr>
          <p:cNvPr id="70" name="Ovale 69"/>
          <p:cNvSpPr>
            <a:spLocks noChangeArrowheads="1"/>
          </p:cNvSpPr>
          <p:nvPr/>
        </p:nvSpPr>
        <p:spPr bwMode="auto">
          <a:xfrm>
            <a:off x="3103563" y="2708275"/>
            <a:ext cx="242887" cy="242888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3319463" y="2689225"/>
            <a:ext cx="154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it-IT" sz="1400" dirty="0">
                <a:solidFill>
                  <a:srgbClr val="ADE2FF">
                    <a:lumMod val="10000"/>
                  </a:srgbClr>
                </a:solidFill>
                <a:latin typeface="Arial Narrow" pitchFamily="34" charset="0"/>
              </a:rPr>
              <a:t>Malpensa Terminal 1</a:t>
            </a:r>
          </a:p>
        </p:txBody>
      </p:sp>
      <p:sp>
        <p:nvSpPr>
          <p:cNvPr id="72" name="Ovale 71"/>
          <p:cNvSpPr>
            <a:spLocks noChangeArrowheads="1"/>
          </p:cNvSpPr>
          <p:nvPr/>
        </p:nvSpPr>
        <p:spPr bwMode="auto">
          <a:xfrm>
            <a:off x="3103563" y="3068638"/>
            <a:ext cx="242887" cy="242887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3319463" y="3049588"/>
            <a:ext cx="154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it-IT" sz="1400" dirty="0">
                <a:solidFill>
                  <a:srgbClr val="ADE2FF">
                    <a:lumMod val="10000"/>
                  </a:srgbClr>
                </a:solidFill>
                <a:latin typeface="Arial Narrow" pitchFamily="34" charset="0"/>
              </a:rPr>
              <a:t>Malpensa Terminal 2</a:t>
            </a:r>
          </a:p>
        </p:txBody>
      </p:sp>
      <p:sp>
        <p:nvSpPr>
          <p:cNvPr id="74" name="Ovale 73"/>
          <p:cNvSpPr>
            <a:spLocks noChangeArrowheads="1"/>
          </p:cNvSpPr>
          <p:nvPr/>
        </p:nvSpPr>
        <p:spPr bwMode="auto">
          <a:xfrm>
            <a:off x="3103563" y="3429000"/>
            <a:ext cx="242887" cy="242888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319463" y="3409950"/>
            <a:ext cx="1001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it-IT" sz="1400" dirty="0">
                <a:solidFill>
                  <a:srgbClr val="ADE2FF">
                    <a:lumMod val="10000"/>
                  </a:srgbClr>
                </a:solidFill>
                <a:latin typeface="Arial Narrow" pitchFamily="34" charset="0"/>
              </a:rPr>
              <a:t>Orio al Serio</a:t>
            </a:r>
          </a:p>
        </p:txBody>
      </p:sp>
      <p:sp>
        <p:nvSpPr>
          <p:cNvPr id="76" name="Ovale 75"/>
          <p:cNvSpPr>
            <a:spLocks noChangeArrowheads="1"/>
          </p:cNvSpPr>
          <p:nvPr/>
        </p:nvSpPr>
        <p:spPr bwMode="auto">
          <a:xfrm>
            <a:off x="3103563" y="3789363"/>
            <a:ext cx="242887" cy="241300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marL="174625" indent="-174625"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77" name="Rectangle 9"/>
          <p:cNvSpPr>
            <a:spLocks noChangeArrowheads="1"/>
          </p:cNvSpPr>
          <p:nvPr/>
        </p:nvSpPr>
        <p:spPr bwMode="auto">
          <a:xfrm>
            <a:off x="3319463" y="3768725"/>
            <a:ext cx="673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it-IT" sz="1400" dirty="0">
                <a:solidFill>
                  <a:srgbClr val="ADE2FF">
                    <a:lumMod val="10000"/>
                  </a:srgbClr>
                </a:solidFill>
                <a:latin typeface="Arial Narrow" pitchFamily="34" charset="0"/>
              </a:rPr>
              <a:t>Caselle</a:t>
            </a:r>
          </a:p>
        </p:txBody>
      </p:sp>
      <p:pic>
        <p:nvPicPr>
          <p:cNvPr id="22551" name="Picture 45" descr="lcd_3"/>
          <p:cNvPicPr>
            <a:picLocks noChangeAspect="1" noChangeArrowheads="1"/>
          </p:cNvPicPr>
          <p:nvPr/>
        </p:nvPicPr>
        <p:blipFill>
          <a:blip r:embed="rId2" cstate="print"/>
          <a:srcRect l="33891" r="30031"/>
          <a:stretch>
            <a:fillRect/>
          </a:stretch>
        </p:blipFill>
        <p:spPr bwMode="auto">
          <a:xfrm>
            <a:off x="609600" y="2205038"/>
            <a:ext cx="212407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2" name="Oval 83"/>
          <p:cNvSpPr>
            <a:spLocks noChangeArrowheads="1"/>
          </p:cNvSpPr>
          <p:nvPr/>
        </p:nvSpPr>
        <p:spPr bwMode="auto">
          <a:xfrm>
            <a:off x="989013" y="784225"/>
            <a:ext cx="1249362" cy="1246188"/>
          </a:xfrm>
          <a:prstGeom prst="ellipse">
            <a:avLst/>
          </a:prstGeom>
          <a:solidFill>
            <a:srgbClr val="0099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2553" name="Oval 84"/>
          <p:cNvSpPr>
            <a:spLocks noChangeArrowheads="1"/>
          </p:cNvSpPr>
          <p:nvPr/>
        </p:nvSpPr>
        <p:spPr bwMode="auto">
          <a:xfrm>
            <a:off x="966788" y="760413"/>
            <a:ext cx="1301750" cy="1300162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22554" name="Rectangle 2"/>
          <p:cNvSpPr>
            <a:spLocks noChangeArrowheads="1"/>
          </p:cNvSpPr>
          <p:nvPr/>
        </p:nvSpPr>
        <p:spPr bwMode="auto">
          <a:xfrm>
            <a:off x="-828675" y="963613"/>
            <a:ext cx="489585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b="1">
                <a:solidFill>
                  <a:srgbClr val="FFFFFF"/>
                </a:solidFill>
                <a:latin typeface="Arial Narrow" pitchFamily="34" charset="0"/>
              </a:rPr>
              <a:t>121 LCD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b="1">
                <a:solidFill>
                  <a:srgbClr val="FFFFFF"/>
                </a:solidFill>
                <a:latin typeface="Arial Narrow" pitchFamily="34" charset="0"/>
              </a:rPr>
              <a:t>5 aeroporti</a:t>
            </a:r>
          </a:p>
        </p:txBody>
      </p:sp>
      <p:graphicFrame>
        <p:nvGraphicFramePr>
          <p:cNvPr id="59" name="Group 257"/>
          <p:cNvGraphicFramePr>
            <a:graphicFrameLocks noGrp="1"/>
          </p:cNvGraphicFramePr>
          <p:nvPr/>
        </p:nvGraphicFramePr>
        <p:xfrm>
          <a:off x="5148263" y="2238375"/>
          <a:ext cx="3600400" cy="3566160"/>
        </p:xfrm>
        <a:graphic>
          <a:graphicData uri="http://schemas.openxmlformats.org/drawingml/2006/table">
            <a:tbl>
              <a:tblPr/>
              <a:tblGrid>
                <a:gridCol w="1292113"/>
                <a:gridCol w="1107475"/>
                <a:gridCol w="1200812"/>
              </a:tblGrid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AEROSTAZIONE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DIGITAL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ABE2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n° facce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CHECK-IN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PARTENZE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ARRIVI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MALPENSA 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CHECK-IN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PARTENZE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ARRIVI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MALPENSA T2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CHECK-IN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PARTENZE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ARRIVI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ORIO AL SERIO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CHECK-IN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PARTENZE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ARRIVI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TORINO /CASELLE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CHECK-IN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PARTENZE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ARRIVI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4D2682-B7B2-4390-BCF6-449E1EB3DE52}" type="slidenum">
              <a:rPr lang="it-IT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it-IT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8529638" cy="444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146050" y="165100"/>
            <a:ext cx="8837613" cy="6518275"/>
          </a:xfrm>
          <a:prstGeom prst="rect">
            <a:avLst/>
          </a:prstGeom>
          <a:noFill/>
          <a:ln w="12700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66" name="Freeform 4"/>
          <p:cNvSpPr>
            <a:spLocks/>
          </p:cNvSpPr>
          <p:nvPr/>
        </p:nvSpPr>
        <p:spPr bwMode="auto">
          <a:xfrm>
            <a:off x="2124075" y="-3175"/>
            <a:ext cx="4895850" cy="620713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2124075" y="74613"/>
            <a:ext cx="48958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666666"/>
                </a:solidFill>
                <a:latin typeface="Arial Narrow" pitchFamily="34" charset="0"/>
              </a:rPr>
              <a:t>L’operazione </a:t>
            </a:r>
            <a:r>
              <a:rPr lang="it-IT" sz="2000" b="1" dirty="0" err="1" smtClean="0">
                <a:solidFill>
                  <a:srgbClr val="666666"/>
                </a:solidFill>
                <a:latin typeface="Arial Narrow" pitchFamily="34" charset="0"/>
              </a:rPr>
              <a:t>SocialLCD</a:t>
            </a:r>
            <a:r>
              <a:rPr lang="it-IT" sz="2000" b="1" dirty="0" smtClean="0">
                <a:solidFill>
                  <a:srgbClr val="666666"/>
                </a:solidFill>
                <a:latin typeface="Arial Narrow" pitchFamily="34" charset="0"/>
              </a:rPr>
              <a:t> Sky</a:t>
            </a:r>
            <a:endParaRPr lang="it-IT" sz="2000" b="1" dirty="0">
              <a:solidFill>
                <a:srgbClr val="666666"/>
              </a:solidFill>
              <a:latin typeface="Arial Narrow" pitchFamily="34" charset="0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7596188" y="6237288"/>
            <a:ext cx="1157287" cy="293687"/>
            <a:chOff x="4649" y="3976"/>
            <a:chExt cx="995" cy="252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 bwMode="auto">
            <a:xfrm>
              <a:off x="4649" y="3976"/>
              <a:ext cx="995" cy="151"/>
              <a:chOff x="120" y="1478"/>
              <a:chExt cx="5514" cy="814"/>
            </a:xfrm>
          </p:grpSpPr>
          <p:sp>
            <p:nvSpPr>
              <p:cNvPr id="27" name="Freeform 4"/>
              <p:cNvSpPr>
                <a:spLocks noEditPoints="1"/>
              </p:cNvSpPr>
              <p:nvPr/>
            </p:nvSpPr>
            <p:spPr bwMode="auto">
              <a:xfrm>
                <a:off x="1958" y="1493"/>
                <a:ext cx="696" cy="786"/>
              </a:xfrm>
              <a:custGeom>
                <a:avLst/>
                <a:gdLst/>
                <a:ahLst/>
                <a:cxnLst>
                  <a:cxn ang="0">
                    <a:pos x="0" y="782"/>
                  </a:cxn>
                  <a:cxn ang="0">
                    <a:pos x="336" y="782"/>
                  </a:cxn>
                  <a:cxn ang="0">
                    <a:pos x="398" y="778"/>
                  </a:cxn>
                  <a:cxn ang="0">
                    <a:pos x="454" y="766"/>
                  </a:cxn>
                  <a:cxn ang="0">
                    <a:pos x="504" y="746"/>
                  </a:cxn>
                  <a:cxn ang="0">
                    <a:pos x="548" y="720"/>
                  </a:cxn>
                  <a:cxn ang="0">
                    <a:pos x="586" y="688"/>
                  </a:cxn>
                  <a:cxn ang="0">
                    <a:pos x="618" y="650"/>
                  </a:cxn>
                  <a:cxn ang="0">
                    <a:pos x="646" y="606"/>
                  </a:cxn>
                  <a:cxn ang="0">
                    <a:pos x="666" y="558"/>
                  </a:cxn>
                  <a:cxn ang="0">
                    <a:pos x="680" y="504"/>
                  </a:cxn>
                  <a:cxn ang="0">
                    <a:pos x="688" y="448"/>
                  </a:cxn>
                  <a:cxn ang="0">
                    <a:pos x="692" y="386"/>
                  </a:cxn>
                  <a:cxn ang="0">
                    <a:pos x="688" y="320"/>
                  </a:cxn>
                  <a:cxn ang="0">
                    <a:pos x="676" y="258"/>
                  </a:cxn>
                  <a:cxn ang="0">
                    <a:pos x="660" y="204"/>
                  </a:cxn>
                  <a:cxn ang="0">
                    <a:pos x="636" y="156"/>
                  </a:cxn>
                  <a:cxn ang="0">
                    <a:pos x="606" y="114"/>
                  </a:cxn>
                  <a:cxn ang="0">
                    <a:pos x="572" y="80"/>
                  </a:cxn>
                  <a:cxn ang="0">
                    <a:pos x="532" y="50"/>
                  </a:cxn>
                  <a:cxn ang="0">
                    <a:pos x="490" y="28"/>
                  </a:cxn>
                  <a:cxn ang="0">
                    <a:pos x="442" y="12"/>
                  </a:cxn>
                  <a:cxn ang="0">
                    <a:pos x="390" y="4"/>
                  </a:cxn>
                  <a:cxn ang="0">
                    <a:pos x="336" y="0"/>
                  </a:cxn>
                  <a:cxn ang="0">
                    <a:pos x="0" y="0"/>
                  </a:cxn>
                  <a:cxn ang="0">
                    <a:pos x="0" y="782"/>
                  </a:cxn>
                  <a:cxn ang="0">
                    <a:pos x="172" y="144"/>
                  </a:cxn>
                  <a:cxn ang="0">
                    <a:pos x="294" y="144"/>
                  </a:cxn>
                  <a:cxn ang="0">
                    <a:pos x="342" y="148"/>
                  </a:cxn>
                  <a:cxn ang="0">
                    <a:pos x="382" y="156"/>
                  </a:cxn>
                  <a:cxn ang="0">
                    <a:pos x="418" y="170"/>
                  </a:cxn>
                  <a:cxn ang="0">
                    <a:pos x="448" y="190"/>
                  </a:cxn>
                  <a:cxn ang="0">
                    <a:pos x="470" y="214"/>
                  </a:cxn>
                  <a:cxn ang="0">
                    <a:pos x="490" y="244"/>
                  </a:cxn>
                  <a:cxn ang="0">
                    <a:pos x="504" y="278"/>
                  </a:cxn>
                  <a:cxn ang="0">
                    <a:pos x="512" y="316"/>
                  </a:cxn>
                  <a:cxn ang="0">
                    <a:pos x="518" y="358"/>
                  </a:cxn>
                  <a:cxn ang="0">
                    <a:pos x="520" y="404"/>
                  </a:cxn>
                  <a:cxn ang="0">
                    <a:pos x="516" y="456"/>
                  </a:cxn>
                  <a:cxn ang="0">
                    <a:pos x="506" y="502"/>
                  </a:cxn>
                  <a:cxn ang="0">
                    <a:pos x="492" y="540"/>
                  </a:cxn>
                  <a:cxn ang="0">
                    <a:pos x="470" y="572"/>
                  </a:cxn>
                  <a:cxn ang="0">
                    <a:pos x="446" y="596"/>
                  </a:cxn>
                  <a:cxn ang="0">
                    <a:pos x="420" y="616"/>
                  </a:cxn>
                  <a:cxn ang="0">
                    <a:pos x="390" y="628"/>
                  </a:cxn>
                  <a:cxn ang="0">
                    <a:pos x="358" y="636"/>
                  </a:cxn>
                  <a:cxn ang="0">
                    <a:pos x="324" y="638"/>
                  </a:cxn>
                  <a:cxn ang="0">
                    <a:pos x="172" y="638"/>
                  </a:cxn>
                  <a:cxn ang="0">
                    <a:pos x="172" y="144"/>
                  </a:cxn>
                </a:cxnLst>
                <a:rect l="0" t="0" r="r" b="b"/>
                <a:pathLst>
                  <a:path w="692" h="782">
                    <a:moveTo>
                      <a:pt x="0" y="782"/>
                    </a:moveTo>
                    <a:lnTo>
                      <a:pt x="336" y="782"/>
                    </a:lnTo>
                    <a:lnTo>
                      <a:pt x="398" y="778"/>
                    </a:lnTo>
                    <a:lnTo>
                      <a:pt x="454" y="766"/>
                    </a:lnTo>
                    <a:lnTo>
                      <a:pt x="504" y="746"/>
                    </a:lnTo>
                    <a:lnTo>
                      <a:pt x="548" y="720"/>
                    </a:lnTo>
                    <a:lnTo>
                      <a:pt x="586" y="688"/>
                    </a:lnTo>
                    <a:lnTo>
                      <a:pt x="618" y="650"/>
                    </a:lnTo>
                    <a:lnTo>
                      <a:pt x="646" y="606"/>
                    </a:lnTo>
                    <a:lnTo>
                      <a:pt x="666" y="558"/>
                    </a:lnTo>
                    <a:lnTo>
                      <a:pt x="680" y="504"/>
                    </a:lnTo>
                    <a:lnTo>
                      <a:pt x="688" y="448"/>
                    </a:lnTo>
                    <a:lnTo>
                      <a:pt x="692" y="386"/>
                    </a:lnTo>
                    <a:lnTo>
                      <a:pt x="688" y="320"/>
                    </a:lnTo>
                    <a:lnTo>
                      <a:pt x="676" y="258"/>
                    </a:lnTo>
                    <a:lnTo>
                      <a:pt x="660" y="204"/>
                    </a:lnTo>
                    <a:lnTo>
                      <a:pt x="636" y="156"/>
                    </a:lnTo>
                    <a:lnTo>
                      <a:pt x="606" y="114"/>
                    </a:lnTo>
                    <a:lnTo>
                      <a:pt x="572" y="80"/>
                    </a:lnTo>
                    <a:lnTo>
                      <a:pt x="532" y="50"/>
                    </a:lnTo>
                    <a:lnTo>
                      <a:pt x="490" y="28"/>
                    </a:lnTo>
                    <a:lnTo>
                      <a:pt x="442" y="12"/>
                    </a:lnTo>
                    <a:lnTo>
                      <a:pt x="390" y="4"/>
                    </a:lnTo>
                    <a:lnTo>
                      <a:pt x="336" y="0"/>
                    </a:lnTo>
                    <a:lnTo>
                      <a:pt x="0" y="0"/>
                    </a:lnTo>
                    <a:lnTo>
                      <a:pt x="0" y="782"/>
                    </a:lnTo>
                    <a:close/>
                    <a:moveTo>
                      <a:pt x="172" y="144"/>
                    </a:moveTo>
                    <a:lnTo>
                      <a:pt x="294" y="144"/>
                    </a:lnTo>
                    <a:lnTo>
                      <a:pt x="342" y="148"/>
                    </a:lnTo>
                    <a:lnTo>
                      <a:pt x="382" y="156"/>
                    </a:lnTo>
                    <a:lnTo>
                      <a:pt x="418" y="170"/>
                    </a:lnTo>
                    <a:lnTo>
                      <a:pt x="448" y="190"/>
                    </a:lnTo>
                    <a:lnTo>
                      <a:pt x="470" y="214"/>
                    </a:lnTo>
                    <a:lnTo>
                      <a:pt x="490" y="244"/>
                    </a:lnTo>
                    <a:lnTo>
                      <a:pt x="504" y="278"/>
                    </a:lnTo>
                    <a:lnTo>
                      <a:pt x="512" y="316"/>
                    </a:lnTo>
                    <a:lnTo>
                      <a:pt x="518" y="358"/>
                    </a:lnTo>
                    <a:lnTo>
                      <a:pt x="520" y="404"/>
                    </a:lnTo>
                    <a:lnTo>
                      <a:pt x="516" y="456"/>
                    </a:lnTo>
                    <a:lnTo>
                      <a:pt x="506" y="502"/>
                    </a:lnTo>
                    <a:lnTo>
                      <a:pt x="492" y="540"/>
                    </a:lnTo>
                    <a:lnTo>
                      <a:pt x="470" y="572"/>
                    </a:lnTo>
                    <a:lnTo>
                      <a:pt x="446" y="596"/>
                    </a:lnTo>
                    <a:lnTo>
                      <a:pt x="420" y="616"/>
                    </a:lnTo>
                    <a:lnTo>
                      <a:pt x="390" y="628"/>
                    </a:lnTo>
                    <a:lnTo>
                      <a:pt x="358" y="636"/>
                    </a:lnTo>
                    <a:lnTo>
                      <a:pt x="324" y="638"/>
                    </a:lnTo>
                    <a:lnTo>
                      <a:pt x="172" y="638"/>
                    </a:lnTo>
                    <a:lnTo>
                      <a:pt x="172" y="14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2684" y="1691"/>
                <a:ext cx="567" cy="602"/>
              </a:xfrm>
              <a:custGeom>
                <a:avLst/>
                <a:gdLst/>
                <a:ahLst/>
                <a:cxnLst>
                  <a:cxn ang="0">
                    <a:pos x="564" y="286"/>
                  </a:cxn>
                  <a:cxn ang="0">
                    <a:pos x="546" y="188"/>
                  </a:cxn>
                  <a:cxn ang="0">
                    <a:pos x="504" y="104"/>
                  </a:cxn>
                  <a:cxn ang="0">
                    <a:pos x="436" y="40"/>
                  </a:cxn>
                  <a:cxn ang="0">
                    <a:pos x="344" y="6"/>
                  </a:cxn>
                  <a:cxn ang="0">
                    <a:pos x="234" y="6"/>
                  </a:cxn>
                  <a:cxn ang="0">
                    <a:pos x="138" y="40"/>
                  </a:cxn>
                  <a:cxn ang="0">
                    <a:pos x="64" y="106"/>
                  </a:cxn>
                  <a:cxn ang="0">
                    <a:pos x="18" y="194"/>
                  </a:cxn>
                  <a:cxn ang="0">
                    <a:pos x="0" y="300"/>
                  </a:cxn>
                  <a:cxn ang="0">
                    <a:pos x="16" y="408"/>
                  </a:cxn>
                  <a:cxn ang="0">
                    <a:pos x="62" y="496"/>
                  </a:cxn>
                  <a:cxn ang="0">
                    <a:pos x="136" y="560"/>
                  </a:cxn>
                  <a:cxn ang="0">
                    <a:pos x="232" y="594"/>
                  </a:cxn>
                  <a:cxn ang="0">
                    <a:pos x="342" y="594"/>
                  </a:cxn>
                  <a:cxn ang="0">
                    <a:pos x="434" y="564"/>
                  </a:cxn>
                  <a:cxn ang="0">
                    <a:pos x="506" y="504"/>
                  </a:cxn>
                  <a:cxn ang="0">
                    <a:pos x="554" y="406"/>
                  </a:cxn>
                  <a:cxn ang="0">
                    <a:pos x="408" y="428"/>
                  </a:cxn>
                  <a:cxn ang="0">
                    <a:pos x="362" y="464"/>
                  </a:cxn>
                  <a:cxn ang="0">
                    <a:pos x="296" y="480"/>
                  </a:cxn>
                  <a:cxn ang="0">
                    <a:pos x="230" y="470"/>
                  </a:cxn>
                  <a:cxn ang="0">
                    <a:pos x="186" y="434"/>
                  </a:cxn>
                  <a:cxn ang="0">
                    <a:pos x="160" y="376"/>
                  </a:cxn>
                  <a:cxn ang="0">
                    <a:pos x="564" y="336"/>
                  </a:cxn>
                  <a:cxn ang="0">
                    <a:pos x="158" y="220"/>
                  </a:cxn>
                  <a:cxn ang="0">
                    <a:pos x="172" y="180"/>
                  </a:cxn>
                  <a:cxn ang="0">
                    <a:pos x="202" y="144"/>
                  </a:cxn>
                  <a:cxn ang="0">
                    <a:pos x="252" y="122"/>
                  </a:cxn>
                  <a:cxn ang="0">
                    <a:pos x="320" y="122"/>
                  </a:cxn>
                  <a:cxn ang="0">
                    <a:pos x="370" y="148"/>
                  </a:cxn>
                  <a:cxn ang="0">
                    <a:pos x="400" y="202"/>
                  </a:cxn>
                  <a:cxn ang="0">
                    <a:pos x="156" y="238"/>
                  </a:cxn>
                </a:cxnLst>
                <a:rect l="0" t="0" r="r" b="b"/>
                <a:pathLst>
                  <a:path w="564" h="598">
                    <a:moveTo>
                      <a:pt x="564" y="336"/>
                    </a:moveTo>
                    <a:lnTo>
                      <a:pt x="564" y="286"/>
                    </a:lnTo>
                    <a:lnTo>
                      <a:pt x="558" y="234"/>
                    </a:lnTo>
                    <a:lnTo>
                      <a:pt x="546" y="188"/>
                    </a:lnTo>
                    <a:lnTo>
                      <a:pt x="528" y="144"/>
                    </a:lnTo>
                    <a:lnTo>
                      <a:pt x="504" y="104"/>
                    </a:lnTo>
                    <a:lnTo>
                      <a:pt x="472" y="68"/>
                    </a:lnTo>
                    <a:lnTo>
                      <a:pt x="436" y="40"/>
                    </a:lnTo>
                    <a:lnTo>
                      <a:pt x="394" y="18"/>
                    </a:lnTo>
                    <a:lnTo>
                      <a:pt x="344" y="6"/>
                    </a:lnTo>
                    <a:lnTo>
                      <a:pt x="290" y="0"/>
                    </a:lnTo>
                    <a:lnTo>
                      <a:pt x="234" y="6"/>
                    </a:lnTo>
                    <a:lnTo>
                      <a:pt x="184" y="18"/>
                    </a:lnTo>
                    <a:lnTo>
                      <a:pt x="138" y="40"/>
                    </a:lnTo>
                    <a:lnTo>
                      <a:pt x="98" y="70"/>
                    </a:lnTo>
                    <a:lnTo>
                      <a:pt x="64" y="106"/>
                    </a:lnTo>
                    <a:lnTo>
                      <a:pt x="38" y="146"/>
                    </a:lnTo>
                    <a:lnTo>
                      <a:pt x="18" y="194"/>
                    </a:lnTo>
                    <a:lnTo>
                      <a:pt x="4" y="244"/>
                    </a:lnTo>
                    <a:lnTo>
                      <a:pt x="0" y="300"/>
                    </a:lnTo>
                    <a:lnTo>
                      <a:pt x="4" y="356"/>
                    </a:lnTo>
                    <a:lnTo>
                      <a:pt x="16" y="408"/>
                    </a:lnTo>
                    <a:lnTo>
                      <a:pt x="36" y="454"/>
                    </a:lnTo>
                    <a:lnTo>
                      <a:pt x="62" y="496"/>
                    </a:lnTo>
                    <a:lnTo>
                      <a:pt x="96" y="530"/>
                    </a:lnTo>
                    <a:lnTo>
                      <a:pt x="136" y="560"/>
                    </a:lnTo>
                    <a:lnTo>
                      <a:pt x="182" y="580"/>
                    </a:lnTo>
                    <a:lnTo>
                      <a:pt x="232" y="594"/>
                    </a:lnTo>
                    <a:lnTo>
                      <a:pt x="290" y="598"/>
                    </a:lnTo>
                    <a:lnTo>
                      <a:pt x="342" y="594"/>
                    </a:lnTo>
                    <a:lnTo>
                      <a:pt x="390" y="584"/>
                    </a:lnTo>
                    <a:lnTo>
                      <a:pt x="434" y="564"/>
                    </a:lnTo>
                    <a:lnTo>
                      <a:pt x="472" y="538"/>
                    </a:lnTo>
                    <a:lnTo>
                      <a:pt x="506" y="504"/>
                    </a:lnTo>
                    <a:lnTo>
                      <a:pt x="532" y="460"/>
                    </a:lnTo>
                    <a:lnTo>
                      <a:pt x="554" y="406"/>
                    </a:lnTo>
                    <a:lnTo>
                      <a:pt x="418" y="406"/>
                    </a:lnTo>
                    <a:lnTo>
                      <a:pt x="408" y="428"/>
                    </a:lnTo>
                    <a:lnTo>
                      <a:pt x="388" y="448"/>
                    </a:lnTo>
                    <a:lnTo>
                      <a:pt x="362" y="464"/>
                    </a:lnTo>
                    <a:lnTo>
                      <a:pt x="330" y="476"/>
                    </a:lnTo>
                    <a:lnTo>
                      <a:pt x="296" y="480"/>
                    </a:lnTo>
                    <a:lnTo>
                      <a:pt x="260" y="478"/>
                    </a:lnTo>
                    <a:lnTo>
                      <a:pt x="230" y="470"/>
                    </a:lnTo>
                    <a:lnTo>
                      <a:pt x="206" y="454"/>
                    </a:lnTo>
                    <a:lnTo>
                      <a:pt x="186" y="434"/>
                    </a:lnTo>
                    <a:lnTo>
                      <a:pt x="170" y="408"/>
                    </a:lnTo>
                    <a:lnTo>
                      <a:pt x="160" y="376"/>
                    </a:lnTo>
                    <a:lnTo>
                      <a:pt x="156" y="336"/>
                    </a:lnTo>
                    <a:lnTo>
                      <a:pt x="564" y="336"/>
                    </a:lnTo>
                    <a:close/>
                    <a:moveTo>
                      <a:pt x="156" y="238"/>
                    </a:moveTo>
                    <a:lnTo>
                      <a:pt x="158" y="220"/>
                    </a:lnTo>
                    <a:lnTo>
                      <a:pt x="164" y="200"/>
                    </a:lnTo>
                    <a:lnTo>
                      <a:pt x="172" y="180"/>
                    </a:lnTo>
                    <a:lnTo>
                      <a:pt x="184" y="162"/>
                    </a:lnTo>
                    <a:lnTo>
                      <a:pt x="202" y="144"/>
                    </a:lnTo>
                    <a:lnTo>
                      <a:pt x="224" y="130"/>
                    </a:lnTo>
                    <a:lnTo>
                      <a:pt x="252" y="122"/>
                    </a:lnTo>
                    <a:lnTo>
                      <a:pt x="286" y="118"/>
                    </a:lnTo>
                    <a:lnTo>
                      <a:pt x="320" y="122"/>
                    </a:lnTo>
                    <a:lnTo>
                      <a:pt x="348" y="132"/>
                    </a:lnTo>
                    <a:lnTo>
                      <a:pt x="370" y="148"/>
                    </a:lnTo>
                    <a:lnTo>
                      <a:pt x="388" y="172"/>
                    </a:lnTo>
                    <a:lnTo>
                      <a:pt x="400" y="202"/>
                    </a:lnTo>
                    <a:lnTo>
                      <a:pt x="410" y="238"/>
                    </a:lnTo>
                    <a:lnTo>
                      <a:pt x="156" y="2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3289" y="1691"/>
                <a:ext cx="552" cy="602"/>
              </a:xfrm>
              <a:custGeom>
                <a:avLst/>
                <a:gdLst/>
                <a:ahLst/>
                <a:cxnLst>
                  <a:cxn ang="0">
                    <a:pos x="548" y="170"/>
                  </a:cxn>
                  <a:cxn ang="0">
                    <a:pos x="512" y="96"/>
                  </a:cxn>
                  <a:cxn ang="0">
                    <a:pos x="452" y="42"/>
                  </a:cxn>
                  <a:cxn ang="0">
                    <a:pos x="376" y="10"/>
                  </a:cxn>
                  <a:cxn ang="0">
                    <a:pos x="288" y="0"/>
                  </a:cxn>
                  <a:cxn ang="0">
                    <a:pos x="178" y="18"/>
                  </a:cxn>
                  <a:cxn ang="0">
                    <a:pos x="92" y="70"/>
                  </a:cxn>
                  <a:cxn ang="0">
                    <a:pos x="34" y="150"/>
                  </a:cxn>
                  <a:cxn ang="0">
                    <a:pos x="4" y="250"/>
                  </a:cxn>
                  <a:cxn ang="0">
                    <a:pos x="4" y="362"/>
                  </a:cxn>
                  <a:cxn ang="0">
                    <a:pos x="36" y="458"/>
                  </a:cxn>
                  <a:cxn ang="0">
                    <a:pos x="96" y="532"/>
                  </a:cxn>
                  <a:cxn ang="0">
                    <a:pos x="180" y="580"/>
                  </a:cxn>
                  <a:cxn ang="0">
                    <a:pos x="286" y="598"/>
                  </a:cxn>
                  <a:cxn ang="0">
                    <a:pos x="388" y="582"/>
                  </a:cxn>
                  <a:cxn ang="0">
                    <a:pos x="470" y="538"/>
                  </a:cxn>
                  <a:cxn ang="0">
                    <a:pos x="528" y="464"/>
                  </a:cxn>
                  <a:cxn ang="0">
                    <a:pos x="558" y="366"/>
                  </a:cxn>
                  <a:cxn ang="0">
                    <a:pos x="400" y="398"/>
                  </a:cxn>
                  <a:cxn ang="0">
                    <a:pos x="370" y="448"/>
                  </a:cxn>
                  <a:cxn ang="0">
                    <a:pos x="318" y="476"/>
                  </a:cxn>
                  <a:cxn ang="0">
                    <a:pos x="250" y="476"/>
                  </a:cxn>
                  <a:cxn ang="0">
                    <a:pos x="200" y="446"/>
                  </a:cxn>
                  <a:cxn ang="0">
                    <a:pos x="170" y="394"/>
                  </a:cxn>
                  <a:cxn ang="0">
                    <a:pos x="156" y="332"/>
                  </a:cxn>
                  <a:cxn ang="0">
                    <a:pos x="156" y="270"/>
                  </a:cxn>
                  <a:cxn ang="0">
                    <a:pos x="170" y="206"/>
                  </a:cxn>
                  <a:cxn ang="0">
                    <a:pos x="202" y="154"/>
                  </a:cxn>
                  <a:cxn ang="0">
                    <a:pos x="254" y="122"/>
                  </a:cxn>
                  <a:cxn ang="0">
                    <a:pos x="324" y="122"/>
                  </a:cxn>
                  <a:cxn ang="0">
                    <a:pos x="376" y="154"/>
                  </a:cxn>
                  <a:cxn ang="0">
                    <a:pos x="402" y="216"/>
                  </a:cxn>
                </a:cxnLst>
                <a:rect l="0" t="0" r="r" b="b"/>
                <a:pathLst>
                  <a:path w="558" h="598">
                    <a:moveTo>
                      <a:pt x="556" y="216"/>
                    </a:moveTo>
                    <a:lnTo>
                      <a:pt x="548" y="170"/>
                    </a:lnTo>
                    <a:lnTo>
                      <a:pt x="532" y="130"/>
                    </a:lnTo>
                    <a:lnTo>
                      <a:pt x="512" y="96"/>
                    </a:lnTo>
                    <a:lnTo>
                      <a:pt x="484" y="66"/>
                    </a:lnTo>
                    <a:lnTo>
                      <a:pt x="452" y="42"/>
                    </a:lnTo>
                    <a:lnTo>
                      <a:pt x="416" y="24"/>
                    </a:lnTo>
                    <a:lnTo>
                      <a:pt x="376" y="10"/>
                    </a:lnTo>
                    <a:lnTo>
                      <a:pt x="332" y="4"/>
                    </a:lnTo>
                    <a:lnTo>
                      <a:pt x="288" y="0"/>
                    </a:lnTo>
                    <a:lnTo>
                      <a:pt x="230" y="6"/>
                    </a:lnTo>
                    <a:lnTo>
                      <a:pt x="178" y="18"/>
                    </a:lnTo>
                    <a:lnTo>
                      <a:pt x="132" y="40"/>
                    </a:lnTo>
                    <a:lnTo>
                      <a:pt x="92" y="70"/>
                    </a:lnTo>
                    <a:lnTo>
                      <a:pt x="60" y="106"/>
                    </a:lnTo>
                    <a:lnTo>
                      <a:pt x="34" y="150"/>
                    </a:lnTo>
                    <a:lnTo>
                      <a:pt x="14" y="198"/>
                    </a:lnTo>
                    <a:lnTo>
                      <a:pt x="4" y="250"/>
                    </a:lnTo>
                    <a:lnTo>
                      <a:pt x="0" y="308"/>
                    </a:lnTo>
                    <a:lnTo>
                      <a:pt x="4" y="362"/>
                    </a:lnTo>
                    <a:lnTo>
                      <a:pt x="16" y="412"/>
                    </a:lnTo>
                    <a:lnTo>
                      <a:pt x="36" y="458"/>
                    </a:lnTo>
                    <a:lnTo>
                      <a:pt x="62" y="498"/>
                    </a:lnTo>
                    <a:lnTo>
                      <a:pt x="96" y="532"/>
                    </a:lnTo>
                    <a:lnTo>
                      <a:pt x="136" y="560"/>
                    </a:lnTo>
                    <a:lnTo>
                      <a:pt x="180" y="580"/>
                    </a:lnTo>
                    <a:lnTo>
                      <a:pt x="230" y="594"/>
                    </a:lnTo>
                    <a:lnTo>
                      <a:pt x="286" y="598"/>
                    </a:lnTo>
                    <a:lnTo>
                      <a:pt x="340" y="594"/>
                    </a:lnTo>
                    <a:lnTo>
                      <a:pt x="388" y="582"/>
                    </a:lnTo>
                    <a:lnTo>
                      <a:pt x="432" y="564"/>
                    </a:lnTo>
                    <a:lnTo>
                      <a:pt x="470" y="538"/>
                    </a:lnTo>
                    <a:lnTo>
                      <a:pt x="502" y="504"/>
                    </a:lnTo>
                    <a:lnTo>
                      <a:pt x="528" y="464"/>
                    </a:lnTo>
                    <a:lnTo>
                      <a:pt x="548" y="418"/>
                    </a:lnTo>
                    <a:lnTo>
                      <a:pt x="558" y="366"/>
                    </a:lnTo>
                    <a:lnTo>
                      <a:pt x="408" y="366"/>
                    </a:lnTo>
                    <a:lnTo>
                      <a:pt x="400" y="398"/>
                    </a:lnTo>
                    <a:lnTo>
                      <a:pt x="388" y="426"/>
                    </a:lnTo>
                    <a:lnTo>
                      <a:pt x="370" y="448"/>
                    </a:lnTo>
                    <a:lnTo>
                      <a:pt x="346" y="466"/>
                    </a:lnTo>
                    <a:lnTo>
                      <a:pt x="318" y="476"/>
                    </a:lnTo>
                    <a:lnTo>
                      <a:pt x="284" y="480"/>
                    </a:lnTo>
                    <a:lnTo>
                      <a:pt x="250" y="476"/>
                    </a:lnTo>
                    <a:lnTo>
                      <a:pt x="224" y="464"/>
                    </a:lnTo>
                    <a:lnTo>
                      <a:pt x="200" y="446"/>
                    </a:lnTo>
                    <a:lnTo>
                      <a:pt x="184" y="422"/>
                    </a:lnTo>
                    <a:lnTo>
                      <a:pt x="170" y="394"/>
                    </a:lnTo>
                    <a:lnTo>
                      <a:pt x="162" y="364"/>
                    </a:lnTo>
                    <a:lnTo>
                      <a:pt x="156" y="332"/>
                    </a:lnTo>
                    <a:lnTo>
                      <a:pt x="156" y="302"/>
                    </a:lnTo>
                    <a:lnTo>
                      <a:pt x="156" y="270"/>
                    </a:lnTo>
                    <a:lnTo>
                      <a:pt x="162" y="238"/>
                    </a:lnTo>
                    <a:lnTo>
                      <a:pt x="170" y="206"/>
                    </a:lnTo>
                    <a:lnTo>
                      <a:pt x="184" y="178"/>
                    </a:lnTo>
                    <a:lnTo>
                      <a:pt x="202" y="154"/>
                    </a:lnTo>
                    <a:lnTo>
                      <a:pt x="224" y="134"/>
                    </a:lnTo>
                    <a:lnTo>
                      <a:pt x="254" y="122"/>
                    </a:lnTo>
                    <a:lnTo>
                      <a:pt x="288" y="118"/>
                    </a:lnTo>
                    <a:lnTo>
                      <a:pt x="324" y="122"/>
                    </a:lnTo>
                    <a:lnTo>
                      <a:pt x="354" y="134"/>
                    </a:lnTo>
                    <a:lnTo>
                      <a:pt x="376" y="154"/>
                    </a:lnTo>
                    <a:lnTo>
                      <a:pt x="394" y="180"/>
                    </a:lnTo>
                    <a:lnTo>
                      <a:pt x="402" y="216"/>
                    </a:lnTo>
                    <a:lnTo>
                      <a:pt x="556" y="216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3879" y="1691"/>
                <a:ext cx="545" cy="602"/>
              </a:xfrm>
              <a:custGeom>
                <a:avLst/>
                <a:gdLst/>
                <a:ahLst/>
                <a:cxnLst>
                  <a:cxn ang="0">
                    <a:pos x="378" y="376"/>
                  </a:cxn>
                  <a:cxn ang="0">
                    <a:pos x="372" y="412"/>
                  </a:cxn>
                  <a:cxn ang="0">
                    <a:pos x="354" y="450"/>
                  </a:cxn>
                  <a:cxn ang="0">
                    <a:pos x="316" y="480"/>
                  </a:cxn>
                  <a:cxn ang="0">
                    <a:pos x="252" y="494"/>
                  </a:cxn>
                  <a:cxn ang="0">
                    <a:pos x="204" y="488"/>
                  </a:cxn>
                  <a:cxn ang="0">
                    <a:pos x="170" y="466"/>
                  </a:cxn>
                  <a:cxn ang="0">
                    <a:pos x="156" y="422"/>
                  </a:cxn>
                  <a:cxn ang="0">
                    <a:pos x="170" y="376"/>
                  </a:cxn>
                  <a:cxn ang="0">
                    <a:pos x="204" y="352"/>
                  </a:cxn>
                  <a:cxn ang="0">
                    <a:pos x="248" y="338"/>
                  </a:cxn>
                  <a:cxn ang="0">
                    <a:pos x="308" y="330"/>
                  </a:cxn>
                  <a:cxn ang="0">
                    <a:pos x="358" y="316"/>
                  </a:cxn>
                  <a:cxn ang="0">
                    <a:pos x="378" y="364"/>
                  </a:cxn>
                  <a:cxn ang="0">
                    <a:pos x="180" y="162"/>
                  </a:cxn>
                  <a:cxn ang="0">
                    <a:pos x="206" y="124"/>
                  </a:cxn>
                  <a:cxn ang="0">
                    <a:pos x="250" y="106"/>
                  </a:cxn>
                  <a:cxn ang="0">
                    <a:pos x="300" y="106"/>
                  </a:cxn>
                  <a:cxn ang="0">
                    <a:pos x="340" y="114"/>
                  </a:cxn>
                  <a:cxn ang="0">
                    <a:pos x="368" y="136"/>
                  </a:cxn>
                  <a:cxn ang="0">
                    <a:pos x="378" y="182"/>
                  </a:cxn>
                  <a:cxn ang="0">
                    <a:pos x="362" y="218"/>
                  </a:cxn>
                  <a:cxn ang="0">
                    <a:pos x="322" y="238"/>
                  </a:cxn>
                  <a:cxn ang="0">
                    <a:pos x="262" y="248"/>
                  </a:cxn>
                  <a:cxn ang="0">
                    <a:pos x="194" y="256"/>
                  </a:cxn>
                  <a:cxn ang="0">
                    <a:pos x="130" y="268"/>
                  </a:cxn>
                  <a:cxn ang="0">
                    <a:pos x="74" y="290"/>
                  </a:cxn>
                  <a:cxn ang="0">
                    <a:pos x="30" y="330"/>
                  </a:cxn>
                  <a:cxn ang="0">
                    <a:pos x="4" y="388"/>
                  </a:cxn>
                  <a:cxn ang="0">
                    <a:pos x="4" y="468"/>
                  </a:cxn>
                  <a:cxn ang="0">
                    <a:pos x="34" y="532"/>
                  </a:cxn>
                  <a:cxn ang="0">
                    <a:pos x="86" y="574"/>
                  </a:cxn>
                  <a:cxn ang="0">
                    <a:pos x="154" y="594"/>
                  </a:cxn>
                  <a:cxn ang="0">
                    <a:pos x="236" y="596"/>
                  </a:cxn>
                  <a:cxn ang="0">
                    <a:pos x="316" y="574"/>
                  </a:cxn>
                  <a:cxn ang="0">
                    <a:pos x="384" y="528"/>
                  </a:cxn>
                  <a:cxn ang="0">
                    <a:pos x="396" y="582"/>
                  </a:cxn>
                  <a:cxn ang="0">
                    <a:pos x="544" y="560"/>
                  </a:cxn>
                  <a:cxn ang="0">
                    <a:pos x="534" y="494"/>
                  </a:cxn>
                  <a:cxn ang="0">
                    <a:pos x="534" y="162"/>
                  </a:cxn>
                  <a:cxn ang="0">
                    <a:pos x="518" y="92"/>
                  </a:cxn>
                  <a:cxn ang="0">
                    <a:pos x="478" y="46"/>
                  </a:cxn>
                  <a:cxn ang="0">
                    <a:pos x="420" y="18"/>
                  </a:cxn>
                  <a:cxn ang="0">
                    <a:pos x="354" y="4"/>
                  </a:cxn>
                  <a:cxn ang="0">
                    <a:pos x="284" y="0"/>
                  </a:cxn>
                  <a:cxn ang="0">
                    <a:pos x="208" y="6"/>
                  </a:cxn>
                  <a:cxn ang="0">
                    <a:pos x="138" y="26"/>
                  </a:cxn>
                  <a:cxn ang="0">
                    <a:pos x="80" y="60"/>
                  </a:cxn>
                  <a:cxn ang="0">
                    <a:pos x="38" y="114"/>
                  </a:cxn>
                  <a:cxn ang="0">
                    <a:pos x="18" y="190"/>
                  </a:cxn>
                </a:cxnLst>
                <a:rect l="0" t="0" r="r" b="b"/>
                <a:pathLst>
                  <a:path w="552" h="598">
                    <a:moveTo>
                      <a:pt x="378" y="364"/>
                    </a:moveTo>
                    <a:lnTo>
                      <a:pt x="378" y="376"/>
                    </a:lnTo>
                    <a:lnTo>
                      <a:pt x="376" y="394"/>
                    </a:lnTo>
                    <a:lnTo>
                      <a:pt x="372" y="412"/>
                    </a:lnTo>
                    <a:lnTo>
                      <a:pt x="366" y="432"/>
                    </a:lnTo>
                    <a:lnTo>
                      <a:pt x="354" y="450"/>
                    </a:lnTo>
                    <a:lnTo>
                      <a:pt x="338" y="468"/>
                    </a:lnTo>
                    <a:lnTo>
                      <a:pt x="316" y="480"/>
                    </a:lnTo>
                    <a:lnTo>
                      <a:pt x="288" y="490"/>
                    </a:lnTo>
                    <a:lnTo>
                      <a:pt x="252" y="494"/>
                    </a:lnTo>
                    <a:lnTo>
                      <a:pt x="228" y="492"/>
                    </a:lnTo>
                    <a:lnTo>
                      <a:pt x="204" y="488"/>
                    </a:lnTo>
                    <a:lnTo>
                      <a:pt x="186" y="480"/>
                    </a:lnTo>
                    <a:lnTo>
                      <a:pt x="170" y="466"/>
                    </a:lnTo>
                    <a:lnTo>
                      <a:pt x="160" y="446"/>
                    </a:lnTo>
                    <a:lnTo>
                      <a:pt x="156" y="422"/>
                    </a:lnTo>
                    <a:lnTo>
                      <a:pt x="160" y="396"/>
                    </a:lnTo>
                    <a:lnTo>
                      <a:pt x="170" y="376"/>
                    </a:lnTo>
                    <a:lnTo>
                      <a:pt x="184" y="362"/>
                    </a:lnTo>
                    <a:lnTo>
                      <a:pt x="204" y="352"/>
                    </a:lnTo>
                    <a:lnTo>
                      <a:pt x="224" y="344"/>
                    </a:lnTo>
                    <a:lnTo>
                      <a:pt x="248" y="338"/>
                    </a:lnTo>
                    <a:lnTo>
                      <a:pt x="278" y="334"/>
                    </a:lnTo>
                    <a:lnTo>
                      <a:pt x="308" y="330"/>
                    </a:lnTo>
                    <a:lnTo>
                      <a:pt x="334" y="324"/>
                    </a:lnTo>
                    <a:lnTo>
                      <a:pt x="358" y="316"/>
                    </a:lnTo>
                    <a:lnTo>
                      <a:pt x="378" y="306"/>
                    </a:lnTo>
                    <a:lnTo>
                      <a:pt x="378" y="364"/>
                    </a:lnTo>
                    <a:close/>
                    <a:moveTo>
                      <a:pt x="174" y="190"/>
                    </a:moveTo>
                    <a:lnTo>
                      <a:pt x="180" y="162"/>
                    </a:lnTo>
                    <a:lnTo>
                      <a:pt x="190" y="140"/>
                    </a:lnTo>
                    <a:lnTo>
                      <a:pt x="206" y="124"/>
                    </a:lnTo>
                    <a:lnTo>
                      <a:pt x="226" y="114"/>
                    </a:lnTo>
                    <a:lnTo>
                      <a:pt x="250" y="106"/>
                    </a:lnTo>
                    <a:lnTo>
                      <a:pt x="276" y="104"/>
                    </a:lnTo>
                    <a:lnTo>
                      <a:pt x="300" y="106"/>
                    </a:lnTo>
                    <a:lnTo>
                      <a:pt x="320" y="108"/>
                    </a:lnTo>
                    <a:lnTo>
                      <a:pt x="340" y="114"/>
                    </a:lnTo>
                    <a:lnTo>
                      <a:pt x="356" y="124"/>
                    </a:lnTo>
                    <a:lnTo>
                      <a:pt x="368" y="136"/>
                    </a:lnTo>
                    <a:lnTo>
                      <a:pt x="374" y="156"/>
                    </a:lnTo>
                    <a:lnTo>
                      <a:pt x="378" y="182"/>
                    </a:lnTo>
                    <a:lnTo>
                      <a:pt x="374" y="202"/>
                    </a:lnTo>
                    <a:lnTo>
                      <a:pt x="362" y="218"/>
                    </a:lnTo>
                    <a:lnTo>
                      <a:pt x="344" y="230"/>
                    </a:lnTo>
                    <a:lnTo>
                      <a:pt x="322" y="238"/>
                    </a:lnTo>
                    <a:lnTo>
                      <a:pt x="294" y="242"/>
                    </a:lnTo>
                    <a:lnTo>
                      <a:pt x="262" y="248"/>
                    </a:lnTo>
                    <a:lnTo>
                      <a:pt x="228" y="252"/>
                    </a:lnTo>
                    <a:lnTo>
                      <a:pt x="194" y="256"/>
                    </a:lnTo>
                    <a:lnTo>
                      <a:pt x="162" y="260"/>
                    </a:lnTo>
                    <a:lnTo>
                      <a:pt x="130" y="268"/>
                    </a:lnTo>
                    <a:lnTo>
                      <a:pt x="100" y="278"/>
                    </a:lnTo>
                    <a:lnTo>
                      <a:pt x="74" y="290"/>
                    </a:lnTo>
                    <a:lnTo>
                      <a:pt x="50" y="308"/>
                    </a:lnTo>
                    <a:lnTo>
                      <a:pt x="30" y="330"/>
                    </a:lnTo>
                    <a:lnTo>
                      <a:pt x="14" y="356"/>
                    </a:lnTo>
                    <a:lnTo>
                      <a:pt x="4" y="388"/>
                    </a:lnTo>
                    <a:lnTo>
                      <a:pt x="0" y="428"/>
                    </a:lnTo>
                    <a:lnTo>
                      <a:pt x="4" y="468"/>
                    </a:lnTo>
                    <a:lnTo>
                      <a:pt x="16" y="504"/>
                    </a:lnTo>
                    <a:lnTo>
                      <a:pt x="34" y="532"/>
                    </a:lnTo>
                    <a:lnTo>
                      <a:pt x="56" y="556"/>
                    </a:lnTo>
                    <a:lnTo>
                      <a:pt x="86" y="574"/>
                    </a:lnTo>
                    <a:lnTo>
                      <a:pt x="118" y="588"/>
                    </a:lnTo>
                    <a:lnTo>
                      <a:pt x="154" y="594"/>
                    </a:lnTo>
                    <a:lnTo>
                      <a:pt x="194" y="598"/>
                    </a:lnTo>
                    <a:lnTo>
                      <a:pt x="236" y="596"/>
                    </a:lnTo>
                    <a:lnTo>
                      <a:pt x="276" y="588"/>
                    </a:lnTo>
                    <a:lnTo>
                      <a:pt x="316" y="574"/>
                    </a:lnTo>
                    <a:lnTo>
                      <a:pt x="352" y="554"/>
                    </a:lnTo>
                    <a:lnTo>
                      <a:pt x="384" y="528"/>
                    </a:lnTo>
                    <a:lnTo>
                      <a:pt x="388" y="556"/>
                    </a:lnTo>
                    <a:lnTo>
                      <a:pt x="396" y="582"/>
                    </a:lnTo>
                    <a:lnTo>
                      <a:pt x="552" y="582"/>
                    </a:lnTo>
                    <a:lnTo>
                      <a:pt x="544" y="560"/>
                    </a:lnTo>
                    <a:lnTo>
                      <a:pt x="538" y="530"/>
                    </a:lnTo>
                    <a:lnTo>
                      <a:pt x="534" y="494"/>
                    </a:lnTo>
                    <a:lnTo>
                      <a:pt x="534" y="456"/>
                    </a:lnTo>
                    <a:lnTo>
                      <a:pt x="534" y="162"/>
                    </a:lnTo>
                    <a:lnTo>
                      <a:pt x="530" y="124"/>
                    </a:lnTo>
                    <a:lnTo>
                      <a:pt x="518" y="92"/>
                    </a:lnTo>
                    <a:lnTo>
                      <a:pt x="500" y="66"/>
                    </a:lnTo>
                    <a:lnTo>
                      <a:pt x="478" y="46"/>
                    </a:lnTo>
                    <a:lnTo>
                      <a:pt x="452" y="30"/>
                    </a:lnTo>
                    <a:lnTo>
                      <a:pt x="420" y="18"/>
                    </a:lnTo>
                    <a:lnTo>
                      <a:pt x="388" y="10"/>
                    </a:lnTo>
                    <a:lnTo>
                      <a:pt x="354" y="4"/>
                    </a:lnTo>
                    <a:lnTo>
                      <a:pt x="318" y="2"/>
                    </a:lnTo>
                    <a:lnTo>
                      <a:pt x="284" y="0"/>
                    </a:lnTo>
                    <a:lnTo>
                      <a:pt x="246" y="2"/>
                    </a:lnTo>
                    <a:lnTo>
                      <a:pt x="208" y="6"/>
                    </a:lnTo>
                    <a:lnTo>
                      <a:pt x="172" y="14"/>
                    </a:lnTo>
                    <a:lnTo>
                      <a:pt x="138" y="26"/>
                    </a:lnTo>
                    <a:lnTo>
                      <a:pt x="108" y="40"/>
                    </a:lnTo>
                    <a:lnTo>
                      <a:pt x="80" y="60"/>
                    </a:lnTo>
                    <a:lnTo>
                      <a:pt x="56" y="84"/>
                    </a:lnTo>
                    <a:lnTo>
                      <a:pt x="38" y="114"/>
                    </a:lnTo>
                    <a:lnTo>
                      <a:pt x="24" y="150"/>
                    </a:lnTo>
                    <a:lnTo>
                      <a:pt x="18" y="190"/>
                    </a:lnTo>
                    <a:lnTo>
                      <a:pt x="174" y="19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4492" y="1713"/>
                <a:ext cx="529" cy="580"/>
              </a:xfrm>
              <a:custGeom>
                <a:avLst/>
                <a:gdLst/>
                <a:ahLst/>
                <a:cxnLst>
                  <a:cxn ang="0">
                    <a:pos x="532" y="0"/>
                  </a:cxn>
                  <a:cxn ang="0">
                    <a:pos x="376" y="0"/>
                  </a:cxn>
                  <a:cxn ang="0">
                    <a:pos x="376" y="296"/>
                  </a:cxn>
                  <a:cxn ang="0">
                    <a:pos x="374" y="342"/>
                  </a:cxn>
                  <a:cxn ang="0">
                    <a:pos x="366" y="380"/>
                  </a:cxn>
                  <a:cxn ang="0">
                    <a:pos x="356" y="408"/>
                  </a:cxn>
                  <a:cxn ang="0">
                    <a:pos x="338" y="432"/>
                  </a:cxn>
                  <a:cxn ang="0">
                    <a:pos x="316" y="446"/>
                  </a:cxn>
                  <a:cxn ang="0">
                    <a:pos x="288" y="456"/>
                  </a:cxn>
                  <a:cxn ang="0">
                    <a:pos x="256" y="458"/>
                  </a:cxn>
                  <a:cxn ang="0">
                    <a:pos x="224" y="454"/>
                  </a:cxn>
                  <a:cxn ang="0">
                    <a:pos x="198" y="444"/>
                  </a:cxn>
                  <a:cxn ang="0">
                    <a:pos x="178" y="424"/>
                  </a:cxn>
                  <a:cxn ang="0">
                    <a:pos x="166" y="398"/>
                  </a:cxn>
                  <a:cxn ang="0">
                    <a:pos x="158" y="362"/>
                  </a:cxn>
                  <a:cxn ang="0">
                    <a:pos x="156" y="320"/>
                  </a:cxn>
                  <a:cxn ang="0">
                    <a:pos x="156" y="0"/>
                  </a:cxn>
                  <a:cxn ang="0">
                    <a:pos x="0" y="0"/>
                  </a:cxn>
                  <a:cxn ang="0">
                    <a:pos x="0" y="348"/>
                  </a:cxn>
                  <a:cxn ang="0">
                    <a:pos x="2" y="388"/>
                  </a:cxn>
                  <a:cxn ang="0">
                    <a:pos x="6" y="426"/>
                  </a:cxn>
                  <a:cxn ang="0">
                    <a:pos x="14" y="460"/>
                  </a:cxn>
                  <a:cxn ang="0">
                    <a:pos x="26" y="490"/>
                  </a:cxn>
                  <a:cxn ang="0">
                    <a:pos x="42" y="518"/>
                  </a:cxn>
                  <a:cxn ang="0">
                    <a:pos x="64" y="540"/>
                  </a:cxn>
                  <a:cxn ang="0">
                    <a:pos x="90" y="558"/>
                  </a:cxn>
                  <a:cxn ang="0">
                    <a:pos x="122" y="570"/>
                  </a:cxn>
                  <a:cxn ang="0">
                    <a:pos x="162" y="578"/>
                  </a:cxn>
                  <a:cxn ang="0">
                    <a:pos x="208" y="582"/>
                  </a:cxn>
                  <a:cxn ang="0">
                    <a:pos x="246" y="578"/>
                  </a:cxn>
                  <a:cxn ang="0">
                    <a:pos x="286" y="566"/>
                  </a:cxn>
                  <a:cxn ang="0">
                    <a:pos x="322" y="548"/>
                  </a:cxn>
                  <a:cxn ang="0">
                    <a:pos x="354" y="522"/>
                  </a:cxn>
                  <a:cxn ang="0">
                    <a:pos x="380" y="488"/>
                  </a:cxn>
                  <a:cxn ang="0">
                    <a:pos x="384" y="488"/>
                  </a:cxn>
                  <a:cxn ang="0">
                    <a:pos x="384" y="566"/>
                  </a:cxn>
                  <a:cxn ang="0">
                    <a:pos x="532" y="566"/>
                  </a:cxn>
                  <a:cxn ang="0">
                    <a:pos x="532" y="0"/>
                  </a:cxn>
                </a:cxnLst>
                <a:rect l="0" t="0" r="r" b="b"/>
                <a:pathLst>
                  <a:path w="532" h="582">
                    <a:moveTo>
                      <a:pt x="532" y="0"/>
                    </a:moveTo>
                    <a:lnTo>
                      <a:pt x="376" y="0"/>
                    </a:lnTo>
                    <a:lnTo>
                      <a:pt x="376" y="296"/>
                    </a:lnTo>
                    <a:lnTo>
                      <a:pt x="374" y="342"/>
                    </a:lnTo>
                    <a:lnTo>
                      <a:pt x="366" y="380"/>
                    </a:lnTo>
                    <a:lnTo>
                      <a:pt x="356" y="408"/>
                    </a:lnTo>
                    <a:lnTo>
                      <a:pt x="338" y="432"/>
                    </a:lnTo>
                    <a:lnTo>
                      <a:pt x="316" y="446"/>
                    </a:lnTo>
                    <a:lnTo>
                      <a:pt x="288" y="456"/>
                    </a:lnTo>
                    <a:lnTo>
                      <a:pt x="256" y="458"/>
                    </a:lnTo>
                    <a:lnTo>
                      <a:pt x="224" y="454"/>
                    </a:lnTo>
                    <a:lnTo>
                      <a:pt x="198" y="444"/>
                    </a:lnTo>
                    <a:lnTo>
                      <a:pt x="178" y="424"/>
                    </a:lnTo>
                    <a:lnTo>
                      <a:pt x="166" y="398"/>
                    </a:lnTo>
                    <a:lnTo>
                      <a:pt x="158" y="362"/>
                    </a:lnTo>
                    <a:lnTo>
                      <a:pt x="156" y="32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48"/>
                    </a:lnTo>
                    <a:lnTo>
                      <a:pt x="2" y="388"/>
                    </a:lnTo>
                    <a:lnTo>
                      <a:pt x="6" y="426"/>
                    </a:lnTo>
                    <a:lnTo>
                      <a:pt x="14" y="460"/>
                    </a:lnTo>
                    <a:lnTo>
                      <a:pt x="26" y="490"/>
                    </a:lnTo>
                    <a:lnTo>
                      <a:pt x="42" y="518"/>
                    </a:lnTo>
                    <a:lnTo>
                      <a:pt x="64" y="540"/>
                    </a:lnTo>
                    <a:lnTo>
                      <a:pt x="90" y="558"/>
                    </a:lnTo>
                    <a:lnTo>
                      <a:pt x="122" y="570"/>
                    </a:lnTo>
                    <a:lnTo>
                      <a:pt x="162" y="578"/>
                    </a:lnTo>
                    <a:lnTo>
                      <a:pt x="208" y="582"/>
                    </a:lnTo>
                    <a:lnTo>
                      <a:pt x="246" y="578"/>
                    </a:lnTo>
                    <a:lnTo>
                      <a:pt x="286" y="566"/>
                    </a:lnTo>
                    <a:lnTo>
                      <a:pt x="322" y="548"/>
                    </a:lnTo>
                    <a:lnTo>
                      <a:pt x="354" y="522"/>
                    </a:lnTo>
                    <a:lnTo>
                      <a:pt x="380" y="488"/>
                    </a:lnTo>
                    <a:lnTo>
                      <a:pt x="384" y="488"/>
                    </a:lnTo>
                    <a:lnTo>
                      <a:pt x="384" y="566"/>
                    </a:lnTo>
                    <a:lnTo>
                      <a:pt x="532" y="566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5044" y="1713"/>
                <a:ext cx="590" cy="565"/>
              </a:xfrm>
              <a:custGeom>
                <a:avLst/>
                <a:gdLst/>
                <a:ahLst/>
                <a:cxnLst>
                  <a:cxn ang="0">
                    <a:pos x="0" y="566"/>
                  </a:cxn>
                  <a:cxn ang="0">
                    <a:pos x="174" y="566"/>
                  </a:cxn>
                  <a:cxn ang="0">
                    <a:pos x="292" y="388"/>
                  </a:cxn>
                  <a:cxn ang="0">
                    <a:pos x="410" y="566"/>
                  </a:cxn>
                  <a:cxn ang="0">
                    <a:pos x="588" y="566"/>
                  </a:cxn>
                  <a:cxn ang="0">
                    <a:pos x="380" y="264"/>
                  </a:cxn>
                  <a:cxn ang="0">
                    <a:pos x="566" y="0"/>
                  </a:cxn>
                  <a:cxn ang="0">
                    <a:pos x="394" y="0"/>
                  </a:cxn>
                  <a:cxn ang="0">
                    <a:pos x="294" y="148"/>
                  </a:cxn>
                  <a:cxn ang="0">
                    <a:pos x="196" y="0"/>
                  </a:cxn>
                  <a:cxn ang="0">
                    <a:pos x="18" y="0"/>
                  </a:cxn>
                  <a:cxn ang="0">
                    <a:pos x="204" y="268"/>
                  </a:cxn>
                  <a:cxn ang="0">
                    <a:pos x="0" y="566"/>
                  </a:cxn>
                </a:cxnLst>
                <a:rect l="0" t="0" r="r" b="b"/>
                <a:pathLst>
                  <a:path w="588" h="566">
                    <a:moveTo>
                      <a:pt x="0" y="566"/>
                    </a:moveTo>
                    <a:lnTo>
                      <a:pt x="174" y="566"/>
                    </a:lnTo>
                    <a:lnTo>
                      <a:pt x="292" y="388"/>
                    </a:lnTo>
                    <a:lnTo>
                      <a:pt x="410" y="566"/>
                    </a:lnTo>
                    <a:lnTo>
                      <a:pt x="588" y="566"/>
                    </a:lnTo>
                    <a:lnTo>
                      <a:pt x="380" y="264"/>
                    </a:lnTo>
                    <a:lnTo>
                      <a:pt x="566" y="0"/>
                    </a:lnTo>
                    <a:lnTo>
                      <a:pt x="394" y="0"/>
                    </a:lnTo>
                    <a:lnTo>
                      <a:pt x="294" y="148"/>
                    </a:lnTo>
                    <a:lnTo>
                      <a:pt x="196" y="0"/>
                    </a:lnTo>
                    <a:lnTo>
                      <a:pt x="18" y="0"/>
                    </a:lnTo>
                    <a:lnTo>
                      <a:pt x="204" y="268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120" y="1493"/>
                <a:ext cx="204" cy="786"/>
              </a:xfrm>
              <a:prstGeom prst="rect">
                <a:avLst/>
              </a:prstGeom>
              <a:solidFill>
                <a:srgbClr val="E10B00"/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400" y="1478"/>
                <a:ext cx="749" cy="815"/>
              </a:xfrm>
              <a:custGeom>
                <a:avLst/>
                <a:gdLst/>
                <a:ahLst/>
                <a:cxnLst>
                  <a:cxn ang="0">
                    <a:pos x="424" y="370"/>
                  </a:cxn>
                  <a:cxn ang="0">
                    <a:pos x="566" y="522"/>
                  </a:cxn>
                  <a:cxn ang="0">
                    <a:pos x="538" y="584"/>
                  </a:cxn>
                  <a:cxn ang="0">
                    <a:pos x="476" y="624"/>
                  </a:cxn>
                  <a:cxn ang="0">
                    <a:pos x="386" y="640"/>
                  </a:cxn>
                  <a:cxn ang="0">
                    <a:pos x="310" y="624"/>
                  </a:cxn>
                  <a:cxn ang="0">
                    <a:pos x="256" y="580"/>
                  </a:cxn>
                  <a:cxn ang="0">
                    <a:pos x="222" y="518"/>
                  </a:cxn>
                  <a:cxn ang="0">
                    <a:pos x="206" y="446"/>
                  </a:cxn>
                  <a:cxn ang="0">
                    <a:pos x="206" y="368"/>
                  </a:cxn>
                  <a:cxn ang="0">
                    <a:pos x="222" y="296"/>
                  </a:cxn>
                  <a:cxn ang="0">
                    <a:pos x="256" y="234"/>
                  </a:cxn>
                  <a:cxn ang="0">
                    <a:pos x="310" y="190"/>
                  </a:cxn>
                  <a:cxn ang="0">
                    <a:pos x="386" y="174"/>
                  </a:cxn>
                  <a:cxn ang="0">
                    <a:pos x="462" y="188"/>
                  </a:cxn>
                  <a:cxn ang="0">
                    <a:pos x="516" y="224"/>
                  </a:cxn>
                  <a:cxn ang="0">
                    <a:pos x="540" y="282"/>
                  </a:cxn>
                  <a:cxn ang="0">
                    <a:pos x="734" y="226"/>
                  </a:cxn>
                  <a:cxn ang="0">
                    <a:pos x="690" y="134"/>
                  </a:cxn>
                  <a:cxn ang="0">
                    <a:pos x="622" y="68"/>
                  </a:cxn>
                  <a:cxn ang="0">
                    <a:pos x="536" y="24"/>
                  </a:cxn>
                  <a:cxn ang="0">
                    <a:pos x="440" y="2"/>
                  </a:cxn>
                  <a:cxn ang="0">
                    <a:pos x="322" y="6"/>
                  </a:cxn>
                  <a:cxn ang="0">
                    <a:pos x="202" y="44"/>
                  </a:cxn>
                  <a:cxn ang="0">
                    <a:pos x="108" y="118"/>
                  </a:cxn>
                  <a:cxn ang="0">
                    <a:pos x="40" y="220"/>
                  </a:cxn>
                  <a:cxn ang="0">
                    <a:pos x="6" y="340"/>
                  </a:cxn>
                  <a:cxn ang="0">
                    <a:pos x="6" y="474"/>
                  </a:cxn>
                  <a:cxn ang="0">
                    <a:pos x="40" y="596"/>
                  </a:cxn>
                  <a:cxn ang="0">
                    <a:pos x="108" y="696"/>
                  </a:cxn>
                  <a:cxn ang="0">
                    <a:pos x="202" y="770"/>
                  </a:cxn>
                  <a:cxn ang="0">
                    <a:pos x="322" y="810"/>
                  </a:cxn>
                  <a:cxn ang="0">
                    <a:pos x="428" y="812"/>
                  </a:cxn>
                  <a:cxn ang="0">
                    <a:pos x="506" y="792"/>
                  </a:cxn>
                  <a:cxn ang="0">
                    <a:pos x="580" y="746"/>
                  </a:cxn>
                  <a:cxn ang="0">
                    <a:pos x="620" y="798"/>
                  </a:cxn>
                  <a:cxn ang="0">
                    <a:pos x="752" y="370"/>
                  </a:cxn>
                </a:cxnLst>
                <a:rect l="0" t="0" r="r" b="b"/>
                <a:pathLst>
                  <a:path w="752" h="814">
                    <a:moveTo>
                      <a:pt x="752" y="370"/>
                    </a:moveTo>
                    <a:lnTo>
                      <a:pt x="424" y="370"/>
                    </a:lnTo>
                    <a:lnTo>
                      <a:pt x="424" y="522"/>
                    </a:lnTo>
                    <a:lnTo>
                      <a:pt x="566" y="522"/>
                    </a:lnTo>
                    <a:lnTo>
                      <a:pt x="556" y="554"/>
                    </a:lnTo>
                    <a:lnTo>
                      <a:pt x="538" y="584"/>
                    </a:lnTo>
                    <a:lnTo>
                      <a:pt x="510" y="606"/>
                    </a:lnTo>
                    <a:lnTo>
                      <a:pt x="476" y="624"/>
                    </a:lnTo>
                    <a:lnTo>
                      <a:pt x="434" y="636"/>
                    </a:lnTo>
                    <a:lnTo>
                      <a:pt x="386" y="640"/>
                    </a:lnTo>
                    <a:lnTo>
                      <a:pt x="346" y="636"/>
                    </a:lnTo>
                    <a:lnTo>
                      <a:pt x="310" y="624"/>
                    </a:lnTo>
                    <a:lnTo>
                      <a:pt x="280" y="604"/>
                    </a:lnTo>
                    <a:lnTo>
                      <a:pt x="256" y="580"/>
                    </a:lnTo>
                    <a:lnTo>
                      <a:pt x="238" y="552"/>
                    </a:lnTo>
                    <a:lnTo>
                      <a:pt x="222" y="518"/>
                    </a:lnTo>
                    <a:lnTo>
                      <a:pt x="212" y="484"/>
                    </a:lnTo>
                    <a:lnTo>
                      <a:pt x="206" y="446"/>
                    </a:lnTo>
                    <a:lnTo>
                      <a:pt x="204" y="408"/>
                    </a:lnTo>
                    <a:lnTo>
                      <a:pt x="206" y="368"/>
                    </a:lnTo>
                    <a:lnTo>
                      <a:pt x="212" y="332"/>
                    </a:lnTo>
                    <a:lnTo>
                      <a:pt x="222" y="296"/>
                    </a:lnTo>
                    <a:lnTo>
                      <a:pt x="238" y="262"/>
                    </a:lnTo>
                    <a:lnTo>
                      <a:pt x="256" y="234"/>
                    </a:lnTo>
                    <a:lnTo>
                      <a:pt x="280" y="210"/>
                    </a:lnTo>
                    <a:lnTo>
                      <a:pt x="310" y="190"/>
                    </a:lnTo>
                    <a:lnTo>
                      <a:pt x="346" y="180"/>
                    </a:lnTo>
                    <a:lnTo>
                      <a:pt x="386" y="174"/>
                    </a:lnTo>
                    <a:lnTo>
                      <a:pt x="426" y="178"/>
                    </a:lnTo>
                    <a:lnTo>
                      <a:pt x="462" y="188"/>
                    </a:lnTo>
                    <a:lnTo>
                      <a:pt x="492" y="204"/>
                    </a:lnTo>
                    <a:lnTo>
                      <a:pt x="516" y="224"/>
                    </a:lnTo>
                    <a:lnTo>
                      <a:pt x="532" y="252"/>
                    </a:lnTo>
                    <a:lnTo>
                      <a:pt x="540" y="282"/>
                    </a:lnTo>
                    <a:lnTo>
                      <a:pt x="744" y="282"/>
                    </a:lnTo>
                    <a:lnTo>
                      <a:pt x="734" y="226"/>
                    </a:lnTo>
                    <a:lnTo>
                      <a:pt x="716" y="178"/>
                    </a:lnTo>
                    <a:lnTo>
                      <a:pt x="690" y="134"/>
                    </a:lnTo>
                    <a:lnTo>
                      <a:pt x="658" y="98"/>
                    </a:lnTo>
                    <a:lnTo>
                      <a:pt x="622" y="68"/>
                    </a:lnTo>
                    <a:lnTo>
                      <a:pt x="580" y="42"/>
                    </a:lnTo>
                    <a:lnTo>
                      <a:pt x="536" y="24"/>
                    </a:lnTo>
                    <a:lnTo>
                      <a:pt x="488" y="10"/>
                    </a:lnTo>
                    <a:lnTo>
                      <a:pt x="440" y="2"/>
                    </a:lnTo>
                    <a:lnTo>
                      <a:pt x="390" y="0"/>
                    </a:lnTo>
                    <a:lnTo>
                      <a:pt x="322" y="6"/>
                    </a:lnTo>
                    <a:lnTo>
                      <a:pt x="260" y="20"/>
                    </a:lnTo>
                    <a:lnTo>
                      <a:pt x="202" y="44"/>
                    </a:lnTo>
                    <a:lnTo>
                      <a:pt x="152" y="78"/>
                    </a:lnTo>
                    <a:lnTo>
                      <a:pt x="108" y="118"/>
                    </a:lnTo>
                    <a:lnTo>
                      <a:pt x="70" y="166"/>
                    </a:lnTo>
                    <a:lnTo>
                      <a:pt x="40" y="220"/>
                    </a:lnTo>
                    <a:lnTo>
                      <a:pt x="18" y="278"/>
                    </a:lnTo>
                    <a:lnTo>
                      <a:pt x="6" y="340"/>
                    </a:lnTo>
                    <a:lnTo>
                      <a:pt x="0" y="408"/>
                    </a:lnTo>
                    <a:lnTo>
                      <a:pt x="6" y="474"/>
                    </a:lnTo>
                    <a:lnTo>
                      <a:pt x="18" y="536"/>
                    </a:lnTo>
                    <a:lnTo>
                      <a:pt x="40" y="596"/>
                    </a:lnTo>
                    <a:lnTo>
                      <a:pt x="70" y="648"/>
                    </a:lnTo>
                    <a:lnTo>
                      <a:pt x="108" y="696"/>
                    </a:lnTo>
                    <a:lnTo>
                      <a:pt x="152" y="736"/>
                    </a:lnTo>
                    <a:lnTo>
                      <a:pt x="202" y="770"/>
                    </a:lnTo>
                    <a:lnTo>
                      <a:pt x="260" y="794"/>
                    </a:lnTo>
                    <a:lnTo>
                      <a:pt x="322" y="810"/>
                    </a:lnTo>
                    <a:lnTo>
                      <a:pt x="390" y="814"/>
                    </a:lnTo>
                    <a:lnTo>
                      <a:pt x="428" y="812"/>
                    </a:lnTo>
                    <a:lnTo>
                      <a:pt x="468" y="806"/>
                    </a:lnTo>
                    <a:lnTo>
                      <a:pt x="506" y="792"/>
                    </a:lnTo>
                    <a:lnTo>
                      <a:pt x="544" y="772"/>
                    </a:lnTo>
                    <a:lnTo>
                      <a:pt x="580" y="746"/>
                    </a:lnTo>
                    <a:lnTo>
                      <a:pt x="608" y="712"/>
                    </a:lnTo>
                    <a:lnTo>
                      <a:pt x="620" y="798"/>
                    </a:lnTo>
                    <a:lnTo>
                      <a:pt x="752" y="798"/>
                    </a:lnTo>
                    <a:lnTo>
                      <a:pt x="752" y="370"/>
                    </a:lnTo>
                    <a:close/>
                  </a:path>
                </a:pathLst>
              </a:custGeom>
              <a:solidFill>
                <a:srgbClr val="E10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1239" y="1493"/>
                <a:ext cx="650" cy="786"/>
              </a:xfrm>
              <a:custGeom>
                <a:avLst/>
                <a:gdLst/>
                <a:ahLst/>
                <a:cxnLst>
                  <a:cxn ang="0">
                    <a:pos x="0" y="782"/>
                  </a:cxn>
                  <a:cxn ang="0">
                    <a:pos x="204" y="782"/>
                  </a:cxn>
                  <a:cxn ang="0">
                    <a:pos x="204" y="522"/>
                  </a:cxn>
                  <a:cxn ang="0">
                    <a:pos x="372" y="522"/>
                  </a:cxn>
                  <a:cxn ang="0">
                    <a:pos x="420" y="520"/>
                  </a:cxn>
                  <a:cxn ang="0">
                    <a:pos x="466" y="512"/>
                  </a:cxn>
                  <a:cxn ang="0">
                    <a:pos x="508" y="500"/>
                  </a:cxn>
                  <a:cxn ang="0">
                    <a:pos x="544" y="482"/>
                  </a:cxn>
                  <a:cxn ang="0">
                    <a:pos x="576" y="460"/>
                  </a:cxn>
                  <a:cxn ang="0">
                    <a:pos x="604" y="430"/>
                  </a:cxn>
                  <a:cxn ang="0">
                    <a:pos x="626" y="396"/>
                  </a:cxn>
                  <a:cxn ang="0">
                    <a:pos x="640" y="354"/>
                  </a:cxn>
                  <a:cxn ang="0">
                    <a:pos x="650" y="306"/>
                  </a:cxn>
                  <a:cxn ang="0">
                    <a:pos x="654" y="252"/>
                  </a:cxn>
                  <a:cxn ang="0">
                    <a:pos x="650" y="200"/>
                  </a:cxn>
                  <a:cxn ang="0">
                    <a:pos x="638" y="154"/>
                  </a:cxn>
                  <a:cxn ang="0">
                    <a:pos x="620" y="116"/>
                  </a:cxn>
                  <a:cxn ang="0">
                    <a:pos x="596" y="84"/>
                  </a:cxn>
                  <a:cxn ang="0">
                    <a:pos x="568" y="56"/>
                  </a:cxn>
                  <a:cxn ang="0">
                    <a:pos x="534" y="36"/>
                  </a:cxn>
                  <a:cxn ang="0">
                    <a:pos x="496" y="20"/>
                  </a:cxn>
                  <a:cxn ang="0">
                    <a:pos x="456" y="8"/>
                  </a:cxn>
                  <a:cxn ang="0">
                    <a:pos x="414" y="2"/>
                  </a:cxn>
                  <a:cxn ang="0">
                    <a:pos x="372" y="0"/>
                  </a:cxn>
                  <a:cxn ang="0">
                    <a:pos x="0" y="0"/>
                  </a:cxn>
                  <a:cxn ang="0">
                    <a:pos x="0" y="782"/>
                  </a:cxn>
                  <a:cxn ang="0">
                    <a:pos x="204" y="164"/>
                  </a:cxn>
                  <a:cxn ang="0">
                    <a:pos x="340" y="164"/>
                  </a:cxn>
                  <a:cxn ang="0">
                    <a:pos x="370" y="166"/>
                  </a:cxn>
                  <a:cxn ang="0">
                    <a:pos x="396" y="174"/>
                  </a:cxn>
                  <a:cxn ang="0">
                    <a:pos x="418" y="188"/>
                  </a:cxn>
                  <a:cxn ang="0">
                    <a:pos x="436" y="208"/>
                  </a:cxn>
                  <a:cxn ang="0">
                    <a:pos x="446" y="234"/>
                  </a:cxn>
                  <a:cxn ang="0">
                    <a:pos x="450" y="266"/>
                  </a:cxn>
                  <a:cxn ang="0">
                    <a:pos x="446" y="298"/>
                  </a:cxn>
                  <a:cxn ang="0">
                    <a:pos x="436" y="324"/>
                  </a:cxn>
                  <a:cxn ang="0">
                    <a:pos x="420" y="342"/>
                  </a:cxn>
                  <a:cxn ang="0">
                    <a:pos x="398" y="354"/>
                  </a:cxn>
                  <a:cxn ang="0">
                    <a:pos x="370" y="362"/>
                  </a:cxn>
                  <a:cxn ang="0">
                    <a:pos x="340" y="364"/>
                  </a:cxn>
                  <a:cxn ang="0">
                    <a:pos x="204" y="364"/>
                  </a:cxn>
                  <a:cxn ang="0">
                    <a:pos x="204" y="164"/>
                  </a:cxn>
                </a:cxnLst>
                <a:rect l="0" t="0" r="r" b="b"/>
                <a:pathLst>
                  <a:path w="654" h="782">
                    <a:moveTo>
                      <a:pt x="0" y="782"/>
                    </a:moveTo>
                    <a:lnTo>
                      <a:pt x="204" y="782"/>
                    </a:lnTo>
                    <a:lnTo>
                      <a:pt x="204" y="522"/>
                    </a:lnTo>
                    <a:lnTo>
                      <a:pt x="372" y="522"/>
                    </a:lnTo>
                    <a:lnTo>
                      <a:pt x="420" y="520"/>
                    </a:lnTo>
                    <a:lnTo>
                      <a:pt x="466" y="512"/>
                    </a:lnTo>
                    <a:lnTo>
                      <a:pt x="508" y="500"/>
                    </a:lnTo>
                    <a:lnTo>
                      <a:pt x="544" y="482"/>
                    </a:lnTo>
                    <a:lnTo>
                      <a:pt x="576" y="460"/>
                    </a:lnTo>
                    <a:lnTo>
                      <a:pt x="604" y="430"/>
                    </a:lnTo>
                    <a:lnTo>
                      <a:pt x="626" y="396"/>
                    </a:lnTo>
                    <a:lnTo>
                      <a:pt x="640" y="354"/>
                    </a:lnTo>
                    <a:lnTo>
                      <a:pt x="650" y="306"/>
                    </a:lnTo>
                    <a:lnTo>
                      <a:pt x="654" y="252"/>
                    </a:lnTo>
                    <a:lnTo>
                      <a:pt x="650" y="200"/>
                    </a:lnTo>
                    <a:lnTo>
                      <a:pt x="638" y="154"/>
                    </a:lnTo>
                    <a:lnTo>
                      <a:pt x="620" y="116"/>
                    </a:lnTo>
                    <a:lnTo>
                      <a:pt x="596" y="84"/>
                    </a:lnTo>
                    <a:lnTo>
                      <a:pt x="568" y="56"/>
                    </a:lnTo>
                    <a:lnTo>
                      <a:pt x="534" y="36"/>
                    </a:lnTo>
                    <a:lnTo>
                      <a:pt x="496" y="20"/>
                    </a:lnTo>
                    <a:lnTo>
                      <a:pt x="456" y="8"/>
                    </a:lnTo>
                    <a:lnTo>
                      <a:pt x="414" y="2"/>
                    </a:lnTo>
                    <a:lnTo>
                      <a:pt x="372" y="0"/>
                    </a:lnTo>
                    <a:lnTo>
                      <a:pt x="0" y="0"/>
                    </a:lnTo>
                    <a:lnTo>
                      <a:pt x="0" y="782"/>
                    </a:lnTo>
                    <a:close/>
                    <a:moveTo>
                      <a:pt x="204" y="164"/>
                    </a:moveTo>
                    <a:lnTo>
                      <a:pt x="340" y="164"/>
                    </a:lnTo>
                    <a:lnTo>
                      <a:pt x="370" y="166"/>
                    </a:lnTo>
                    <a:lnTo>
                      <a:pt x="396" y="174"/>
                    </a:lnTo>
                    <a:lnTo>
                      <a:pt x="418" y="188"/>
                    </a:lnTo>
                    <a:lnTo>
                      <a:pt x="436" y="208"/>
                    </a:lnTo>
                    <a:lnTo>
                      <a:pt x="446" y="234"/>
                    </a:lnTo>
                    <a:lnTo>
                      <a:pt x="450" y="266"/>
                    </a:lnTo>
                    <a:lnTo>
                      <a:pt x="446" y="298"/>
                    </a:lnTo>
                    <a:lnTo>
                      <a:pt x="436" y="324"/>
                    </a:lnTo>
                    <a:lnTo>
                      <a:pt x="420" y="342"/>
                    </a:lnTo>
                    <a:lnTo>
                      <a:pt x="398" y="354"/>
                    </a:lnTo>
                    <a:lnTo>
                      <a:pt x="370" y="362"/>
                    </a:lnTo>
                    <a:lnTo>
                      <a:pt x="340" y="364"/>
                    </a:lnTo>
                    <a:lnTo>
                      <a:pt x="204" y="364"/>
                    </a:lnTo>
                    <a:lnTo>
                      <a:pt x="204" y="164"/>
                    </a:lnTo>
                    <a:close/>
                  </a:path>
                </a:pathLst>
              </a:custGeom>
              <a:solidFill>
                <a:srgbClr val="E10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</p:grpSp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4744" y="4185"/>
              <a:ext cx="792" cy="43"/>
              <a:chOff x="4744" y="4185"/>
              <a:chExt cx="792" cy="43"/>
            </a:xfrm>
          </p:grpSpPr>
          <p:sp>
            <p:nvSpPr>
              <p:cNvPr id="2" name="Freeform 14"/>
              <p:cNvSpPr>
                <a:spLocks/>
              </p:cNvSpPr>
              <p:nvPr/>
            </p:nvSpPr>
            <p:spPr bwMode="auto">
              <a:xfrm>
                <a:off x="4746" y="4197"/>
                <a:ext cx="34" cy="31"/>
              </a:xfrm>
              <a:custGeom>
                <a:avLst/>
                <a:gdLst/>
                <a:ahLst/>
                <a:cxnLst>
                  <a:cxn ang="0">
                    <a:pos x="186" y="62"/>
                  </a:cxn>
                  <a:cxn ang="0">
                    <a:pos x="182" y="42"/>
                  </a:cxn>
                  <a:cxn ang="0">
                    <a:pos x="170" y="26"/>
                  </a:cxn>
                  <a:cxn ang="0">
                    <a:pos x="154" y="12"/>
                  </a:cxn>
                  <a:cxn ang="0">
                    <a:pos x="128" y="2"/>
                  </a:cxn>
                  <a:cxn ang="0">
                    <a:pos x="96" y="0"/>
                  </a:cxn>
                  <a:cxn ang="0">
                    <a:pos x="64" y="4"/>
                  </a:cxn>
                  <a:cxn ang="0">
                    <a:pos x="38" y="14"/>
                  </a:cxn>
                  <a:cxn ang="0">
                    <a:pos x="18" y="32"/>
                  </a:cxn>
                  <a:cxn ang="0">
                    <a:pos x="4" y="54"/>
                  </a:cxn>
                  <a:cxn ang="0">
                    <a:pos x="0" y="86"/>
                  </a:cxn>
                  <a:cxn ang="0">
                    <a:pos x="4" y="116"/>
                  </a:cxn>
                  <a:cxn ang="0">
                    <a:pos x="16" y="140"/>
                  </a:cxn>
                  <a:cxn ang="0">
                    <a:pos x="36" y="156"/>
                  </a:cxn>
                  <a:cxn ang="0">
                    <a:pos x="64" y="168"/>
                  </a:cxn>
                  <a:cxn ang="0">
                    <a:pos x="96" y="170"/>
                  </a:cxn>
                  <a:cxn ang="0">
                    <a:pos x="124" y="168"/>
                  </a:cxn>
                  <a:cxn ang="0">
                    <a:pos x="148" y="162"/>
                  </a:cxn>
                  <a:cxn ang="0">
                    <a:pos x="168" y="150"/>
                  </a:cxn>
                  <a:cxn ang="0">
                    <a:pos x="182" y="132"/>
                  </a:cxn>
                  <a:cxn ang="0">
                    <a:pos x="186" y="110"/>
                  </a:cxn>
                  <a:cxn ang="0">
                    <a:pos x="136" y="110"/>
                  </a:cxn>
                  <a:cxn ang="0">
                    <a:pos x="132" y="124"/>
                  </a:cxn>
                  <a:cxn ang="0">
                    <a:pos x="124" y="134"/>
                  </a:cxn>
                  <a:cxn ang="0">
                    <a:pos x="112" y="140"/>
                  </a:cxn>
                  <a:cxn ang="0">
                    <a:pos x="96" y="142"/>
                  </a:cxn>
                  <a:cxn ang="0">
                    <a:pos x="78" y="140"/>
                  </a:cxn>
                  <a:cxn ang="0">
                    <a:pos x="66" y="132"/>
                  </a:cxn>
                  <a:cxn ang="0">
                    <a:pos x="56" y="120"/>
                  </a:cxn>
                  <a:cxn ang="0">
                    <a:pos x="52" y="104"/>
                  </a:cxn>
                  <a:cxn ang="0">
                    <a:pos x="50" y="86"/>
                  </a:cxn>
                  <a:cxn ang="0">
                    <a:pos x="52" y="64"/>
                  </a:cxn>
                  <a:cxn ang="0">
                    <a:pos x="60" y="48"/>
                  </a:cxn>
                  <a:cxn ang="0">
                    <a:pos x="70" y="38"/>
                  </a:cxn>
                  <a:cxn ang="0">
                    <a:pos x="82" y="30"/>
                  </a:cxn>
                  <a:cxn ang="0">
                    <a:pos x="96" y="28"/>
                  </a:cxn>
                  <a:cxn ang="0">
                    <a:pos x="116" y="32"/>
                  </a:cxn>
                  <a:cxn ang="0">
                    <a:pos x="130" y="44"/>
                  </a:cxn>
                  <a:cxn ang="0">
                    <a:pos x="136" y="62"/>
                  </a:cxn>
                  <a:cxn ang="0">
                    <a:pos x="186" y="62"/>
                  </a:cxn>
                </a:cxnLst>
                <a:rect l="0" t="0" r="r" b="b"/>
                <a:pathLst>
                  <a:path w="186" h="170">
                    <a:moveTo>
                      <a:pt x="186" y="62"/>
                    </a:moveTo>
                    <a:lnTo>
                      <a:pt x="182" y="42"/>
                    </a:lnTo>
                    <a:lnTo>
                      <a:pt x="170" y="26"/>
                    </a:lnTo>
                    <a:lnTo>
                      <a:pt x="154" y="12"/>
                    </a:lnTo>
                    <a:lnTo>
                      <a:pt x="128" y="2"/>
                    </a:lnTo>
                    <a:lnTo>
                      <a:pt x="96" y="0"/>
                    </a:lnTo>
                    <a:lnTo>
                      <a:pt x="64" y="4"/>
                    </a:lnTo>
                    <a:lnTo>
                      <a:pt x="38" y="14"/>
                    </a:lnTo>
                    <a:lnTo>
                      <a:pt x="18" y="32"/>
                    </a:lnTo>
                    <a:lnTo>
                      <a:pt x="4" y="54"/>
                    </a:lnTo>
                    <a:lnTo>
                      <a:pt x="0" y="86"/>
                    </a:lnTo>
                    <a:lnTo>
                      <a:pt x="4" y="116"/>
                    </a:lnTo>
                    <a:lnTo>
                      <a:pt x="16" y="140"/>
                    </a:lnTo>
                    <a:lnTo>
                      <a:pt x="36" y="156"/>
                    </a:lnTo>
                    <a:lnTo>
                      <a:pt x="64" y="168"/>
                    </a:lnTo>
                    <a:lnTo>
                      <a:pt x="96" y="170"/>
                    </a:lnTo>
                    <a:lnTo>
                      <a:pt x="124" y="168"/>
                    </a:lnTo>
                    <a:lnTo>
                      <a:pt x="148" y="162"/>
                    </a:lnTo>
                    <a:lnTo>
                      <a:pt x="168" y="150"/>
                    </a:lnTo>
                    <a:lnTo>
                      <a:pt x="182" y="132"/>
                    </a:lnTo>
                    <a:lnTo>
                      <a:pt x="186" y="110"/>
                    </a:lnTo>
                    <a:lnTo>
                      <a:pt x="136" y="110"/>
                    </a:lnTo>
                    <a:lnTo>
                      <a:pt x="132" y="124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96" y="142"/>
                    </a:lnTo>
                    <a:lnTo>
                      <a:pt x="78" y="140"/>
                    </a:lnTo>
                    <a:lnTo>
                      <a:pt x="66" y="132"/>
                    </a:lnTo>
                    <a:lnTo>
                      <a:pt x="56" y="120"/>
                    </a:lnTo>
                    <a:lnTo>
                      <a:pt x="52" y="104"/>
                    </a:lnTo>
                    <a:lnTo>
                      <a:pt x="50" y="86"/>
                    </a:lnTo>
                    <a:lnTo>
                      <a:pt x="52" y="64"/>
                    </a:lnTo>
                    <a:lnTo>
                      <a:pt x="60" y="48"/>
                    </a:lnTo>
                    <a:lnTo>
                      <a:pt x="70" y="38"/>
                    </a:lnTo>
                    <a:lnTo>
                      <a:pt x="82" y="30"/>
                    </a:lnTo>
                    <a:lnTo>
                      <a:pt x="96" y="28"/>
                    </a:lnTo>
                    <a:lnTo>
                      <a:pt x="116" y="32"/>
                    </a:lnTo>
                    <a:lnTo>
                      <a:pt x="130" y="44"/>
                    </a:lnTo>
                    <a:lnTo>
                      <a:pt x="136" y="62"/>
                    </a:lnTo>
                    <a:lnTo>
                      <a:pt x="186" y="6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7" name="Freeform 15"/>
              <p:cNvSpPr>
                <a:spLocks noEditPoints="1"/>
              </p:cNvSpPr>
              <p:nvPr/>
            </p:nvSpPr>
            <p:spPr bwMode="auto">
              <a:xfrm>
                <a:off x="4784" y="4197"/>
                <a:ext cx="37" cy="31"/>
              </a:xfrm>
              <a:custGeom>
                <a:avLst/>
                <a:gdLst/>
                <a:ahLst/>
                <a:cxnLst>
                  <a:cxn ang="0">
                    <a:pos x="104" y="30"/>
                  </a:cxn>
                  <a:cxn ang="0">
                    <a:pos x="122" y="32"/>
                  </a:cxn>
                  <a:cxn ang="0">
                    <a:pos x="138" y="40"/>
                  </a:cxn>
                  <a:cxn ang="0">
                    <a:pos x="148" y="52"/>
                  </a:cxn>
                  <a:cxn ang="0">
                    <a:pos x="154" y="68"/>
                  </a:cxn>
                  <a:cxn ang="0">
                    <a:pos x="156" y="86"/>
                  </a:cxn>
                  <a:cxn ang="0">
                    <a:pos x="154" y="102"/>
                  </a:cxn>
                  <a:cxn ang="0">
                    <a:pos x="148" y="118"/>
                  </a:cxn>
                  <a:cxn ang="0">
                    <a:pos x="138" y="130"/>
                  </a:cxn>
                  <a:cxn ang="0">
                    <a:pos x="122" y="138"/>
                  </a:cxn>
                  <a:cxn ang="0">
                    <a:pos x="104" y="140"/>
                  </a:cxn>
                  <a:cxn ang="0">
                    <a:pos x="84" y="138"/>
                  </a:cxn>
                  <a:cxn ang="0">
                    <a:pos x="68" y="130"/>
                  </a:cxn>
                  <a:cxn ang="0">
                    <a:pos x="58" y="118"/>
                  </a:cxn>
                  <a:cxn ang="0">
                    <a:pos x="52" y="102"/>
                  </a:cxn>
                  <a:cxn ang="0">
                    <a:pos x="50" y="86"/>
                  </a:cxn>
                  <a:cxn ang="0">
                    <a:pos x="52" y="68"/>
                  </a:cxn>
                  <a:cxn ang="0">
                    <a:pos x="58" y="52"/>
                  </a:cxn>
                  <a:cxn ang="0">
                    <a:pos x="68" y="40"/>
                  </a:cxn>
                  <a:cxn ang="0">
                    <a:pos x="84" y="32"/>
                  </a:cxn>
                  <a:cxn ang="0">
                    <a:pos x="104" y="30"/>
                  </a:cxn>
                  <a:cxn ang="0">
                    <a:pos x="104" y="0"/>
                  </a:cxn>
                  <a:cxn ang="0">
                    <a:pos x="72" y="2"/>
                  </a:cxn>
                  <a:cxn ang="0">
                    <a:pos x="48" y="10"/>
                  </a:cxn>
                  <a:cxn ang="0">
                    <a:pos x="28" y="20"/>
                  </a:cxn>
                  <a:cxn ang="0">
                    <a:pos x="14" y="34"/>
                  </a:cxn>
                  <a:cxn ang="0">
                    <a:pos x="6" y="50"/>
                  </a:cxn>
                  <a:cxn ang="0">
                    <a:pos x="0" y="66"/>
                  </a:cxn>
                  <a:cxn ang="0">
                    <a:pos x="0" y="86"/>
                  </a:cxn>
                  <a:cxn ang="0">
                    <a:pos x="0" y="104"/>
                  </a:cxn>
                  <a:cxn ang="0">
                    <a:pos x="6" y="122"/>
                  </a:cxn>
                  <a:cxn ang="0">
                    <a:pos x="14" y="138"/>
                  </a:cxn>
                  <a:cxn ang="0">
                    <a:pos x="28" y="150"/>
                  </a:cxn>
                  <a:cxn ang="0">
                    <a:pos x="48" y="162"/>
                  </a:cxn>
                  <a:cxn ang="0">
                    <a:pos x="72" y="168"/>
                  </a:cxn>
                  <a:cxn ang="0">
                    <a:pos x="104" y="170"/>
                  </a:cxn>
                  <a:cxn ang="0">
                    <a:pos x="134" y="168"/>
                  </a:cxn>
                  <a:cxn ang="0">
                    <a:pos x="158" y="162"/>
                  </a:cxn>
                  <a:cxn ang="0">
                    <a:pos x="178" y="150"/>
                  </a:cxn>
                  <a:cxn ang="0">
                    <a:pos x="192" y="138"/>
                  </a:cxn>
                  <a:cxn ang="0">
                    <a:pos x="200" y="122"/>
                  </a:cxn>
                  <a:cxn ang="0">
                    <a:pos x="206" y="104"/>
                  </a:cxn>
                  <a:cxn ang="0">
                    <a:pos x="206" y="86"/>
                  </a:cxn>
                  <a:cxn ang="0">
                    <a:pos x="206" y="66"/>
                  </a:cxn>
                  <a:cxn ang="0">
                    <a:pos x="200" y="50"/>
                  </a:cxn>
                  <a:cxn ang="0">
                    <a:pos x="192" y="34"/>
                  </a:cxn>
                  <a:cxn ang="0">
                    <a:pos x="178" y="20"/>
                  </a:cxn>
                  <a:cxn ang="0">
                    <a:pos x="158" y="10"/>
                  </a:cxn>
                  <a:cxn ang="0">
                    <a:pos x="134" y="2"/>
                  </a:cxn>
                  <a:cxn ang="0">
                    <a:pos x="104" y="0"/>
                  </a:cxn>
                </a:cxnLst>
                <a:rect l="0" t="0" r="r" b="b"/>
                <a:pathLst>
                  <a:path w="206" h="170">
                    <a:moveTo>
                      <a:pt x="104" y="30"/>
                    </a:moveTo>
                    <a:lnTo>
                      <a:pt x="122" y="32"/>
                    </a:lnTo>
                    <a:lnTo>
                      <a:pt x="138" y="40"/>
                    </a:lnTo>
                    <a:lnTo>
                      <a:pt x="148" y="52"/>
                    </a:lnTo>
                    <a:lnTo>
                      <a:pt x="154" y="68"/>
                    </a:lnTo>
                    <a:lnTo>
                      <a:pt x="156" y="86"/>
                    </a:lnTo>
                    <a:lnTo>
                      <a:pt x="154" y="102"/>
                    </a:lnTo>
                    <a:lnTo>
                      <a:pt x="148" y="118"/>
                    </a:lnTo>
                    <a:lnTo>
                      <a:pt x="138" y="130"/>
                    </a:lnTo>
                    <a:lnTo>
                      <a:pt x="122" y="138"/>
                    </a:lnTo>
                    <a:lnTo>
                      <a:pt x="104" y="140"/>
                    </a:lnTo>
                    <a:lnTo>
                      <a:pt x="84" y="138"/>
                    </a:lnTo>
                    <a:lnTo>
                      <a:pt x="68" y="130"/>
                    </a:lnTo>
                    <a:lnTo>
                      <a:pt x="58" y="118"/>
                    </a:lnTo>
                    <a:lnTo>
                      <a:pt x="52" y="102"/>
                    </a:lnTo>
                    <a:lnTo>
                      <a:pt x="50" y="86"/>
                    </a:lnTo>
                    <a:lnTo>
                      <a:pt x="52" y="68"/>
                    </a:lnTo>
                    <a:lnTo>
                      <a:pt x="58" y="52"/>
                    </a:lnTo>
                    <a:lnTo>
                      <a:pt x="68" y="40"/>
                    </a:lnTo>
                    <a:lnTo>
                      <a:pt x="84" y="32"/>
                    </a:lnTo>
                    <a:lnTo>
                      <a:pt x="104" y="30"/>
                    </a:lnTo>
                    <a:close/>
                    <a:moveTo>
                      <a:pt x="104" y="0"/>
                    </a:moveTo>
                    <a:lnTo>
                      <a:pt x="72" y="2"/>
                    </a:lnTo>
                    <a:lnTo>
                      <a:pt x="48" y="10"/>
                    </a:lnTo>
                    <a:lnTo>
                      <a:pt x="28" y="20"/>
                    </a:lnTo>
                    <a:lnTo>
                      <a:pt x="14" y="34"/>
                    </a:lnTo>
                    <a:lnTo>
                      <a:pt x="6" y="50"/>
                    </a:lnTo>
                    <a:lnTo>
                      <a:pt x="0" y="66"/>
                    </a:lnTo>
                    <a:lnTo>
                      <a:pt x="0" y="86"/>
                    </a:lnTo>
                    <a:lnTo>
                      <a:pt x="0" y="104"/>
                    </a:lnTo>
                    <a:lnTo>
                      <a:pt x="6" y="122"/>
                    </a:lnTo>
                    <a:lnTo>
                      <a:pt x="14" y="138"/>
                    </a:lnTo>
                    <a:lnTo>
                      <a:pt x="28" y="150"/>
                    </a:lnTo>
                    <a:lnTo>
                      <a:pt x="48" y="162"/>
                    </a:lnTo>
                    <a:lnTo>
                      <a:pt x="72" y="168"/>
                    </a:lnTo>
                    <a:lnTo>
                      <a:pt x="104" y="170"/>
                    </a:lnTo>
                    <a:lnTo>
                      <a:pt x="134" y="168"/>
                    </a:lnTo>
                    <a:lnTo>
                      <a:pt x="158" y="162"/>
                    </a:lnTo>
                    <a:lnTo>
                      <a:pt x="178" y="150"/>
                    </a:lnTo>
                    <a:lnTo>
                      <a:pt x="192" y="138"/>
                    </a:lnTo>
                    <a:lnTo>
                      <a:pt x="200" y="122"/>
                    </a:lnTo>
                    <a:lnTo>
                      <a:pt x="206" y="104"/>
                    </a:lnTo>
                    <a:lnTo>
                      <a:pt x="206" y="86"/>
                    </a:lnTo>
                    <a:lnTo>
                      <a:pt x="206" y="66"/>
                    </a:lnTo>
                    <a:lnTo>
                      <a:pt x="200" y="50"/>
                    </a:lnTo>
                    <a:lnTo>
                      <a:pt x="192" y="34"/>
                    </a:lnTo>
                    <a:lnTo>
                      <a:pt x="178" y="20"/>
                    </a:lnTo>
                    <a:lnTo>
                      <a:pt x="158" y="10"/>
                    </a:lnTo>
                    <a:lnTo>
                      <a:pt x="134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8" name="Freeform 16"/>
              <p:cNvSpPr>
                <a:spLocks/>
              </p:cNvSpPr>
              <p:nvPr/>
            </p:nvSpPr>
            <p:spPr bwMode="auto">
              <a:xfrm>
                <a:off x="4826" y="4197"/>
                <a:ext cx="59" cy="3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8" y="164"/>
                  </a:cxn>
                  <a:cxn ang="0">
                    <a:pos x="48" y="88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2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88"/>
                  </a:cxn>
                  <a:cxn ang="0">
                    <a:pos x="190" y="68"/>
                  </a:cxn>
                  <a:cxn ang="0">
                    <a:pos x="198" y="52"/>
                  </a:cxn>
                  <a:cxn ang="0">
                    <a:pos x="208" y="40"/>
                  </a:cxn>
                  <a:cxn ang="0">
                    <a:pos x="222" y="34"/>
                  </a:cxn>
                  <a:cxn ang="0">
                    <a:pos x="236" y="32"/>
                  </a:cxn>
                  <a:cxn ang="0">
                    <a:pos x="250" y="34"/>
                  </a:cxn>
                  <a:cxn ang="0">
                    <a:pos x="262" y="38"/>
                  </a:cxn>
                  <a:cxn ang="0">
                    <a:pos x="270" y="46"/>
                  </a:cxn>
                  <a:cxn ang="0">
                    <a:pos x="276" y="60"/>
                  </a:cxn>
                  <a:cxn ang="0">
                    <a:pos x="278" y="80"/>
                  </a:cxn>
                  <a:cxn ang="0">
                    <a:pos x="278" y="164"/>
                  </a:cxn>
                  <a:cxn ang="0">
                    <a:pos x="326" y="164"/>
                  </a:cxn>
                  <a:cxn ang="0">
                    <a:pos x="326" y="72"/>
                  </a:cxn>
                  <a:cxn ang="0">
                    <a:pos x="322" y="46"/>
                  </a:cxn>
                  <a:cxn ang="0">
                    <a:pos x="314" y="26"/>
                  </a:cxn>
                  <a:cxn ang="0">
                    <a:pos x="300" y="14"/>
                  </a:cxn>
                  <a:cxn ang="0">
                    <a:pos x="284" y="6"/>
                  </a:cxn>
                  <a:cxn ang="0">
                    <a:pos x="266" y="0"/>
                  </a:cxn>
                  <a:cxn ang="0">
                    <a:pos x="250" y="0"/>
                  </a:cxn>
                  <a:cxn ang="0">
                    <a:pos x="232" y="2"/>
                  </a:cxn>
                  <a:cxn ang="0">
                    <a:pos x="212" y="8"/>
                  </a:cxn>
                  <a:cxn ang="0">
                    <a:pos x="196" y="18"/>
                  </a:cxn>
                  <a:cxn ang="0">
                    <a:pos x="180" y="34"/>
                  </a:cxn>
                  <a:cxn ang="0">
                    <a:pos x="164" y="16"/>
                  </a:cxn>
                  <a:cxn ang="0">
                    <a:pos x="142" y="4"/>
                  </a:cxn>
                  <a:cxn ang="0">
                    <a:pos x="114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6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6"/>
                  </a:cxn>
                  <a:cxn ang="0">
                    <a:pos x="0" y="44"/>
                  </a:cxn>
                  <a:cxn ang="0">
                    <a:pos x="0" y="164"/>
                  </a:cxn>
                </a:cxnLst>
                <a:rect l="0" t="0" r="r" b="b"/>
                <a:pathLst>
                  <a:path w="326" h="164">
                    <a:moveTo>
                      <a:pt x="0" y="164"/>
                    </a:moveTo>
                    <a:lnTo>
                      <a:pt x="48" y="164"/>
                    </a:lnTo>
                    <a:lnTo>
                      <a:pt x="48" y="88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2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88"/>
                    </a:lnTo>
                    <a:lnTo>
                      <a:pt x="190" y="68"/>
                    </a:lnTo>
                    <a:lnTo>
                      <a:pt x="198" y="52"/>
                    </a:lnTo>
                    <a:lnTo>
                      <a:pt x="208" y="40"/>
                    </a:lnTo>
                    <a:lnTo>
                      <a:pt x="222" y="34"/>
                    </a:lnTo>
                    <a:lnTo>
                      <a:pt x="236" y="32"/>
                    </a:lnTo>
                    <a:lnTo>
                      <a:pt x="250" y="34"/>
                    </a:lnTo>
                    <a:lnTo>
                      <a:pt x="262" y="38"/>
                    </a:lnTo>
                    <a:lnTo>
                      <a:pt x="270" y="46"/>
                    </a:lnTo>
                    <a:lnTo>
                      <a:pt x="276" y="60"/>
                    </a:lnTo>
                    <a:lnTo>
                      <a:pt x="278" y="80"/>
                    </a:lnTo>
                    <a:lnTo>
                      <a:pt x="278" y="164"/>
                    </a:lnTo>
                    <a:lnTo>
                      <a:pt x="326" y="164"/>
                    </a:lnTo>
                    <a:lnTo>
                      <a:pt x="326" y="72"/>
                    </a:lnTo>
                    <a:lnTo>
                      <a:pt x="322" y="46"/>
                    </a:lnTo>
                    <a:lnTo>
                      <a:pt x="314" y="26"/>
                    </a:lnTo>
                    <a:lnTo>
                      <a:pt x="300" y="14"/>
                    </a:lnTo>
                    <a:lnTo>
                      <a:pt x="284" y="6"/>
                    </a:lnTo>
                    <a:lnTo>
                      <a:pt x="266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2" y="8"/>
                    </a:lnTo>
                    <a:lnTo>
                      <a:pt x="196" y="18"/>
                    </a:lnTo>
                    <a:lnTo>
                      <a:pt x="180" y="34"/>
                    </a:lnTo>
                    <a:lnTo>
                      <a:pt x="164" y="16"/>
                    </a:lnTo>
                    <a:lnTo>
                      <a:pt x="142" y="4"/>
                    </a:lnTo>
                    <a:lnTo>
                      <a:pt x="114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6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6"/>
                    </a:lnTo>
                    <a:lnTo>
                      <a:pt x="0" y="4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9" name="Freeform 17"/>
              <p:cNvSpPr>
                <a:spLocks/>
              </p:cNvSpPr>
              <p:nvPr/>
            </p:nvSpPr>
            <p:spPr bwMode="auto">
              <a:xfrm>
                <a:off x="4896" y="4198"/>
                <a:ext cx="33" cy="3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140" y="0"/>
                  </a:cxn>
                  <a:cxn ang="0">
                    <a:pos x="140" y="76"/>
                  </a:cxn>
                  <a:cxn ang="0">
                    <a:pos x="136" y="98"/>
                  </a:cxn>
                  <a:cxn ang="0">
                    <a:pos x="128" y="112"/>
                  </a:cxn>
                  <a:cxn ang="0">
                    <a:pos x="118" y="124"/>
                  </a:cxn>
                  <a:cxn ang="0">
                    <a:pos x="104" y="130"/>
                  </a:cxn>
                  <a:cxn ang="0">
                    <a:pos x="90" y="132"/>
                  </a:cxn>
                  <a:cxn ang="0">
                    <a:pos x="76" y="132"/>
                  </a:cxn>
                  <a:cxn ang="0">
                    <a:pos x="66" y="126"/>
                  </a:cxn>
                  <a:cxn ang="0">
                    <a:pos x="56" y="118"/>
                  </a:cxn>
                  <a:cxn ang="0">
                    <a:pos x="50" y="104"/>
                  </a:cxn>
                  <a:cxn ang="0">
                    <a:pos x="48" y="84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0" y="98"/>
                  </a:cxn>
                  <a:cxn ang="0">
                    <a:pos x="4" y="120"/>
                  </a:cxn>
                  <a:cxn ang="0">
                    <a:pos x="12" y="138"/>
                  </a:cxn>
                  <a:cxn ang="0">
                    <a:pos x="26" y="150"/>
                  </a:cxn>
                  <a:cxn ang="0">
                    <a:pos x="42" y="158"/>
                  </a:cxn>
                  <a:cxn ang="0">
                    <a:pos x="58" y="164"/>
                  </a:cxn>
                  <a:cxn ang="0">
                    <a:pos x="74" y="164"/>
                  </a:cxn>
                  <a:cxn ang="0">
                    <a:pos x="100" y="162"/>
                  </a:cxn>
                  <a:cxn ang="0">
                    <a:pos x="122" y="150"/>
                  </a:cxn>
                  <a:cxn ang="0">
                    <a:pos x="140" y="132"/>
                  </a:cxn>
                  <a:cxn ang="0">
                    <a:pos x="142" y="132"/>
                  </a:cxn>
                  <a:cxn ang="0">
                    <a:pos x="142" y="146"/>
                  </a:cxn>
                  <a:cxn ang="0">
                    <a:pos x="142" y="158"/>
                  </a:cxn>
                  <a:cxn ang="0">
                    <a:pos x="188" y="158"/>
                  </a:cxn>
                  <a:cxn ang="0">
                    <a:pos x="188" y="142"/>
                  </a:cxn>
                  <a:cxn ang="0">
                    <a:pos x="188" y="122"/>
                  </a:cxn>
                  <a:cxn ang="0">
                    <a:pos x="188" y="0"/>
                  </a:cxn>
                </a:cxnLst>
                <a:rect l="0" t="0" r="r" b="b"/>
                <a:pathLst>
                  <a:path w="188" h="164">
                    <a:moveTo>
                      <a:pt x="188" y="0"/>
                    </a:moveTo>
                    <a:lnTo>
                      <a:pt x="140" y="0"/>
                    </a:lnTo>
                    <a:lnTo>
                      <a:pt x="140" y="76"/>
                    </a:lnTo>
                    <a:lnTo>
                      <a:pt x="136" y="98"/>
                    </a:lnTo>
                    <a:lnTo>
                      <a:pt x="128" y="112"/>
                    </a:lnTo>
                    <a:lnTo>
                      <a:pt x="118" y="124"/>
                    </a:lnTo>
                    <a:lnTo>
                      <a:pt x="104" y="130"/>
                    </a:lnTo>
                    <a:lnTo>
                      <a:pt x="90" y="132"/>
                    </a:lnTo>
                    <a:lnTo>
                      <a:pt x="76" y="132"/>
                    </a:lnTo>
                    <a:lnTo>
                      <a:pt x="66" y="126"/>
                    </a:lnTo>
                    <a:lnTo>
                      <a:pt x="56" y="118"/>
                    </a:lnTo>
                    <a:lnTo>
                      <a:pt x="50" y="104"/>
                    </a:lnTo>
                    <a:lnTo>
                      <a:pt x="48" y="84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98"/>
                    </a:lnTo>
                    <a:lnTo>
                      <a:pt x="4" y="120"/>
                    </a:lnTo>
                    <a:lnTo>
                      <a:pt x="12" y="138"/>
                    </a:lnTo>
                    <a:lnTo>
                      <a:pt x="26" y="150"/>
                    </a:lnTo>
                    <a:lnTo>
                      <a:pt x="42" y="158"/>
                    </a:lnTo>
                    <a:lnTo>
                      <a:pt x="58" y="164"/>
                    </a:lnTo>
                    <a:lnTo>
                      <a:pt x="74" y="164"/>
                    </a:lnTo>
                    <a:lnTo>
                      <a:pt x="100" y="162"/>
                    </a:lnTo>
                    <a:lnTo>
                      <a:pt x="122" y="150"/>
                    </a:lnTo>
                    <a:lnTo>
                      <a:pt x="140" y="132"/>
                    </a:lnTo>
                    <a:lnTo>
                      <a:pt x="142" y="132"/>
                    </a:lnTo>
                    <a:lnTo>
                      <a:pt x="142" y="146"/>
                    </a:lnTo>
                    <a:lnTo>
                      <a:pt x="142" y="158"/>
                    </a:lnTo>
                    <a:lnTo>
                      <a:pt x="188" y="158"/>
                    </a:lnTo>
                    <a:lnTo>
                      <a:pt x="188" y="142"/>
                    </a:lnTo>
                    <a:lnTo>
                      <a:pt x="188" y="12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0" name="Freeform 18"/>
              <p:cNvSpPr>
                <a:spLocks/>
              </p:cNvSpPr>
              <p:nvPr/>
            </p:nvSpPr>
            <p:spPr bwMode="auto">
              <a:xfrm>
                <a:off x="4937" y="4197"/>
                <a:ext cx="34" cy="3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8" y="164"/>
                  </a:cxn>
                  <a:cxn ang="0">
                    <a:pos x="48" y="88"/>
                  </a:cxn>
                  <a:cxn ang="0">
                    <a:pos x="52" y="68"/>
                  </a:cxn>
                  <a:cxn ang="0">
                    <a:pos x="58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2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66"/>
                  </a:cxn>
                  <a:cxn ang="0">
                    <a:pos x="184" y="44"/>
                  </a:cxn>
                  <a:cxn ang="0">
                    <a:pos x="174" y="26"/>
                  </a:cxn>
                  <a:cxn ang="0">
                    <a:pos x="162" y="14"/>
                  </a:cxn>
                  <a:cxn ang="0">
                    <a:pos x="146" y="6"/>
                  </a:cxn>
                  <a:cxn ang="0">
                    <a:pos x="130" y="2"/>
                  </a:cxn>
                  <a:cxn ang="0">
                    <a:pos x="114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8" y="32"/>
                  </a:cxn>
                  <a:cxn ang="0">
                    <a:pos x="46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164"/>
                  </a:cxn>
                </a:cxnLst>
                <a:rect l="0" t="0" r="r" b="b"/>
                <a:pathLst>
                  <a:path w="188" h="164">
                    <a:moveTo>
                      <a:pt x="0" y="164"/>
                    </a:moveTo>
                    <a:lnTo>
                      <a:pt x="48" y="164"/>
                    </a:lnTo>
                    <a:lnTo>
                      <a:pt x="48" y="88"/>
                    </a:lnTo>
                    <a:lnTo>
                      <a:pt x="52" y="68"/>
                    </a:lnTo>
                    <a:lnTo>
                      <a:pt x="58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2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66"/>
                    </a:lnTo>
                    <a:lnTo>
                      <a:pt x="184" y="44"/>
                    </a:lnTo>
                    <a:lnTo>
                      <a:pt x="174" y="26"/>
                    </a:lnTo>
                    <a:lnTo>
                      <a:pt x="162" y="14"/>
                    </a:lnTo>
                    <a:lnTo>
                      <a:pt x="146" y="6"/>
                    </a:lnTo>
                    <a:lnTo>
                      <a:pt x="130" y="2"/>
                    </a:lnTo>
                    <a:lnTo>
                      <a:pt x="114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1" name="Freeform 19"/>
              <p:cNvSpPr>
                <a:spLocks noEditPoints="1"/>
              </p:cNvSpPr>
              <p:nvPr/>
            </p:nvSpPr>
            <p:spPr bwMode="auto">
              <a:xfrm>
                <a:off x="4978" y="4183"/>
                <a:ext cx="11" cy="44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2" y="228"/>
                  </a:cxn>
                  <a:cxn ang="0">
                    <a:pos x="50" y="228"/>
                  </a:cxn>
                  <a:cxn ang="0">
                    <a:pos x="50" y="70"/>
                  </a:cxn>
                  <a:cxn ang="0">
                    <a:pos x="2" y="70"/>
                  </a:cxn>
                  <a:cxn ang="0">
                    <a:pos x="0" y="38"/>
                  </a:cxn>
                  <a:cxn ang="0">
                    <a:pos x="52" y="38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52" h="228">
                    <a:moveTo>
                      <a:pt x="2" y="70"/>
                    </a:moveTo>
                    <a:lnTo>
                      <a:pt x="2" y="228"/>
                    </a:lnTo>
                    <a:lnTo>
                      <a:pt x="50" y="228"/>
                    </a:lnTo>
                    <a:lnTo>
                      <a:pt x="50" y="70"/>
                    </a:lnTo>
                    <a:lnTo>
                      <a:pt x="2" y="70"/>
                    </a:lnTo>
                    <a:close/>
                    <a:moveTo>
                      <a:pt x="0" y="38"/>
                    </a:move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>
                <a:off x="4993" y="4197"/>
                <a:ext cx="34" cy="31"/>
              </a:xfrm>
              <a:custGeom>
                <a:avLst/>
                <a:gdLst/>
                <a:ahLst/>
                <a:cxnLst>
                  <a:cxn ang="0">
                    <a:pos x="186" y="62"/>
                  </a:cxn>
                  <a:cxn ang="0">
                    <a:pos x="182" y="42"/>
                  </a:cxn>
                  <a:cxn ang="0">
                    <a:pos x="170" y="26"/>
                  </a:cxn>
                  <a:cxn ang="0">
                    <a:pos x="154" y="12"/>
                  </a:cxn>
                  <a:cxn ang="0">
                    <a:pos x="128" y="2"/>
                  </a:cxn>
                  <a:cxn ang="0">
                    <a:pos x="96" y="0"/>
                  </a:cxn>
                  <a:cxn ang="0">
                    <a:pos x="64" y="4"/>
                  </a:cxn>
                  <a:cxn ang="0">
                    <a:pos x="38" y="14"/>
                  </a:cxn>
                  <a:cxn ang="0">
                    <a:pos x="18" y="32"/>
                  </a:cxn>
                  <a:cxn ang="0">
                    <a:pos x="4" y="54"/>
                  </a:cxn>
                  <a:cxn ang="0">
                    <a:pos x="0" y="86"/>
                  </a:cxn>
                  <a:cxn ang="0">
                    <a:pos x="4" y="116"/>
                  </a:cxn>
                  <a:cxn ang="0">
                    <a:pos x="16" y="140"/>
                  </a:cxn>
                  <a:cxn ang="0">
                    <a:pos x="36" y="156"/>
                  </a:cxn>
                  <a:cxn ang="0">
                    <a:pos x="64" y="168"/>
                  </a:cxn>
                  <a:cxn ang="0">
                    <a:pos x="96" y="170"/>
                  </a:cxn>
                  <a:cxn ang="0">
                    <a:pos x="124" y="168"/>
                  </a:cxn>
                  <a:cxn ang="0">
                    <a:pos x="148" y="162"/>
                  </a:cxn>
                  <a:cxn ang="0">
                    <a:pos x="168" y="150"/>
                  </a:cxn>
                  <a:cxn ang="0">
                    <a:pos x="182" y="132"/>
                  </a:cxn>
                  <a:cxn ang="0">
                    <a:pos x="186" y="110"/>
                  </a:cxn>
                  <a:cxn ang="0">
                    <a:pos x="136" y="110"/>
                  </a:cxn>
                  <a:cxn ang="0">
                    <a:pos x="132" y="124"/>
                  </a:cxn>
                  <a:cxn ang="0">
                    <a:pos x="124" y="134"/>
                  </a:cxn>
                  <a:cxn ang="0">
                    <a:pos x="112" y="140"/>
                  </a:cxn>
                  <a:cxn ang="0">
                    <a:pos x="96" y="142"/>
                  </a:cxn>
                  <a:cxn ang="0">
                    <a:pos x="78" y="140"/>
                  </a:cxn>
                  <a:cxn ang="0">
                    <a:pos x="66" y="132"/>
                  </a:cxn>
                  <a:cxn ang="0">
                    <a:pos x="56" y="120"/>
                  </a:cxn>
                  <a:cxn ang="0">
                    <a:pos x="52" y="104"/>
                  </a:cxn>
                  <a:cxn ang="0">
                    <a:pos x="50" y="86"/>
                  </a:cxn>
                  <a:cxn ang="0">
                    <a:pos x="52" y="64"/>
                  </a:cxn>
                  <a:cxn ang="0">
                    <a:pos x="60" y="48"/>
                  </a:cxn>
                  <a:cxn ang="0">
                    <a:pos x="70" y="38"/>
                  </a:cxn>
                  <a:cxn ang="0">
                    <a:pos x="82" y="30"/>
                  </a:cxn>
                  <a:cxn ang="0">
                    <a:pos x="96" y="28"/>
                  </a:cxn>
                  <a:cxn ang="0">
                    <a:pos x="116" y="32"/>
                  </a:cxn>
                  <a:cxn ang="0">
                    <a:pos x="130" y="44"/>
                  </a:cxn>
                  <a:cxn ang="0">
                    <a:pos x="136" y="62"/>
                  </a:cxn>
                  <a:cxn ang="0">
                    <a:pos x="186" y="62"/>
                  </a:cxn>
                </a:cxnLst>
                <a:rect l="0" t="0" r="r" b="b"/>
                <a:pathLst>
                  <a:path w="186" h="170">
                    <a:moveTo>
                      <a:pt x="186" y="62"/>
                    </a:moveTo>
                    <a:lnTo>
                      <a:pt x="182" y="42"/>
                    </a:lnTo>
                    <a:lnTo>
                      <a:pt x="170" y="26"/>
                    </a:lnTo>
                    <a:lnTo>
                      <a:pt x="154" y="12"/>
                    </a:lnTo>
                    <a:lnTo>
                      <a:pt x="128" y="2"/>
                    </a:lnTo>
                    <a:lnTo>
                      <a:pt x="96" y="0"/>
                    </a:lnTo>
                    <a:lnTo>
                      <a:pt x="64" y="4"/>
                    </a:lnTo>
                    <a:lnTo>
                      <a:pt x="38" y="14"/>
                    </a:lnTo>
                    <a:lnTo>
                      <a:pt x="18" y="32"/>
                    </a:lnTo>
                    <a:lnTo>
                      <a:pt x="4" y="54"/>
                    </a:lnTo>
                    <a:lnTo>
                      <a:pt x="0" y="86"/>
                    </a:lnTo>
                    <a:lnTo>
                      <a:pt x="4" y="116"/>
                    </a:lnTo>
                    <a:lnTo>
                      <a:pt x="16" y="140"/>
                    </a:lnTo>
                    <a:lnTo>
                      <a:pt x="36" y="156"/>
                    </a:lnTo>
                    <a:lnTo>
                      <a:pt x="64" y="168"/>
                    </a:lnTo>
                    <a:lnTo>
                      <a:pt x="96" y="170"/>
                    </a:lnTo>
                    <a:lnTo>
                      <a:pt x="124" y="168"/>
                    </a:lnTo>
                    <a:lnTo>
                      <a:pt x="148" y="162"/>
                    </a:lnTo>
                    <a:lnTo>
                      <a:pt x="168" y="150"/>
                    </a:lnTo>
                    <a:lnTo>
                      <a:pt x="182" y="132"/>
                    </a:lnTo>
                    <a:lnTo>
                      <a:pt x="186" y="110"/>
                    </a:lnTo>
                    <a:lnTo>
                      <a:pt x="136" y="110"/>
                    </a:lnTo>
                    <a:lnTo>
                      <a:pt x="132" y="124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96" y="142"/>
                    </a:lnTo>
                    <a:lnTo>
                      <a:pt x="78" y="140"/>
                    </a:lnTo>
                    <a:lnTo>
                      <a:pt x="66" y="132"/>
                    </a:lnTo>
                    <a:lnTo>
                      <a:pt x="56" y="120"/>
                    </a:lnTo>
                    <a:lnTo>
                      <a:pt x="52" y="104"/>
                    </a:lnTo>
                    <a:lnTo>
                      <a:pt x="50" y="86"/>
                    </a:lnTo>
                    <a:lnTo>
                      <a:pt x="52" y="64"/>
                    </a:lnTo>
                    <a:lnTo>
                      <a:pt x="60" y="48"/>
                    </a:lnTo>
                    <a:lnTo>
                      <a:pt x="70" y="38"/>
                    </a:lnTo>
                    <a:lnTo>
                      <a:pt x="82" y="30"/>
                    </a:lnTo>
                    <a:lnTo>
                      <a:pt x="96" y="28"/>
                    </a:lnTo>
                    <a:lnTo>
                      <a:pt x="116" y="32"/>
                    </a:lnTo>
                    <a:lnTo>
                      <a:pt x="130" y="44"/>
                    </a:lnTo>
                    <a:lnTo>
                      <a:pt x="136" y="62"/>
                    </a:lnTo>
                    <a:lnTo>
                      <a:pt x="186" y="6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3" name="Freeform 21"/>
              <p:cNvSpPr>
                <a:spLocks noEditPoints="1"/>
              </p:cNvSpPr>
              <p:nvPr/>
            </p:nvSpPr>
            <p:spPr bwMode="auto">
              <a:xfrm>
                <a:off x="5034" y="4197"/>
                <a:ext cx="34" cy="31"/>
              </a:xfrm>
              <a:custGeom>
                <a:avLst/>
                <a:gdLst/>
                <a:ahLst/>
                <a:cxnLst>
                  <a:cxn ang="0">
                    <a:pos x="194" y="68"/>
                  </a:cxn>
                  <a:cxn ang="0">
                    <a:pos x="190" y="44"/>
                  </a:cxn>
                  <a:cxn ang="0">
                    <a:pos x="180" y="26"/>
                  </a:cxn>
                  <a:cxn ang="0">
                    <a:pos x="166" y="14"/>
                  </a:cxn>
                  <a:cxn ang="0">
                    <a:pos x="146" y="6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82" y="0"/>
                  </a:cxn>
                  <a:cxn ang="0">
                    <a:pos x="62" y="4"/>
                  </a:cxn>
                  <a:cxn ang="0">
                    <a:pos x="44" y="10"/>
                  </a:cxn>
                  <a:cxn ang="0">
                    <a:pos x="30" y="20"/>
                  </a:cxn>
                  <a:cxn ang="0">
                    <a:pos x="18" y="32"/>
                  </a:cxn>
                  <a:cxn ang="0">
                    <a:pos x="14" y="50"/>
                  </a:cxn>
                  <a:cxn ang="0">
                    <a:pos x="64" y="50"/>
                  </a:cxn>
                  <a:cxn ang="0">
                    <a:pos x="70" y="40"/>
                  </a:cxn>
                  <a:cxn ang="0">
                    <a:pos x="82" y="32"/>
                  </a:cxn>
                  <a:cxn ang="0">
                    <a:pos x="102" y="28"/>
                  </a:cxn>
                  <a:cxn ang="0">
                    <a:pos x="120" y="30"/>
                  </a:cxn>
                  <a:cxn ang="0">
                    <a:pos x="134" y="36"/>
                  </a:cxn>
                  <a:cxn ang="0">
                    <a:pos x="142" y="46"/>
                  </a:cxn>
                  <a:cxn ang="0">
                    <a:pos x="146" y="64"/>
                  </a:cxn>
                  <a:cxn ang="0">
                    <a:pos x="108" y="64"/>
                  </a:cxn>
                  <a:cxn ang="0">
                    <a:pos x="78" y="64"/>
                  </a:cxn>
                  <a:cxn ang="0">
                    <a:pos x="52" y="68"/>
                  </a:cxn>
                  <a:cxn ang="0">
                    <a:pos x="30" y="74"/>
                  </a:cxn>
                  <a:cxn ang="0">
                    <a:pos x="14" y="84"/>
                  </a:cxn>
                  <a:cxn ang="0">
                    <a:pos x="4" y="100"/>
                  </a:cxn>
                  <a:cxn ang="0">
                    <a:pos x="0" y="122"/>
                  </a:cxn>
                  <a:cxn ang="0">
                    <a:pos x="2" y="136"/>
                  </a:cxn>
                  <a:cxn ang="0">
                    <a:pos x="10" y="150"/>
                  </a:cxn>
                  <a:cxn ang="0">
                    <a:pos x="24" y="160"/>
                  </a:cxn>
                  <a:cxn ang="0">
                    <a:pos x="46" y="168"/>
                  </a:cxn>
                  <a:cxn ang="0">
                    <a:pos x="74" y="170"/>
                  </a:cxn>
                  <a:cxn ang="0">
                    <a:pos x="104" y="168"/>
                  </a:cxn>
                  <a:cxn ang="0">
                    <a:pos x="128" y="158"/>
                  </a:cxn>
                  <a:cxn ang="0">
                    <a:pos x="150" y="142"/>
                  </a:cxn>
                  <a:cxn ang="0">
                    <a:pos x="150" y="154"/>
                  </a:cxn>
                  <a:cxn ang="0">
                    <a:pos x="152" y="164"/>
                  </a:cxn>
                  <a:cxn ang="0">
                    <a:pos x="196" y="164"/>
                  </a:cxn>
                  <a:cxn ang="0">
                    <a:pos x="194" y="150"/>
                  </a:cxn>
                  <a:cxn ang="0">
                    <a:pos x="194" y="134"/>
                  </a:cxn>
                  <a:cxn ang="0">
                    <a:pos x="194" y="68"/>
                  </a:cxn>
                  <a:cxn ang="0">
                    <a:pos x="146" y="92"/>
                  </a:cxn>
                  <a:cxn ang="0">
                    <a:pos x="142" y="112"/>
                  </a:cxn>
                  <a:cxn ang="0">
                    <a:pos x="132" y="126"/>
                  </a:cxn>
                  <a:cxn ang="0">
                    <a:pos x="118" y="136"/>
                  </a:cxn>
                  <a:cxn ang="0">
                    <a:pos x="102" y="142"/>
                  </a:cxn>
                  <a:cxn ang="0">
                    <a:pos x="86" y="144"/>
                  </a:cxn>
                  <a:cxn ang="0">
                    <a:pos x="68" y="142"/>
                  </a:cxn>
                  <a:cxn ang="0">
                    <a:pos x="58" y="136"/>
                  </a:cxn>
                  <a:cxn ang="0">
                    <a:pos x="52" y="128"/>
                  </a:cxn>
                  <a:cxn ang="0">
                    <a:pos x="50" y="118"/>
                  </a:cxn>
                  <a:cxn ang="0">
                    <a:pos x="54" y="106"/>
                  </a:cxn>
                  <a:cxn ang="0">
                    <a:pos x="64" y="98"/>
                  </a:cxn>
                  <a:cxn ang="0">
                    <a:pos x="82" y="94"/>
                  </a:cxn>
                  <a:cxn ang="0">
                    <a:pos x="106" y="92"/>
                  </a:cxn>
                  <a:cxn ang="0">
                    <a:pos x="146" y="92"/>
                  </a:cxn>
                </a:cxnLst>
                <a:rect l="0" t="0" r="r" b="b"/>
                <a:pathLst>
                  <a:path w="196" h="170">
                    <a:moveTo>
                      <a:pt x="194" y="68"/>
                    </a:moveTo>
                    <a:lnTo>
                      <a:pt x="190" y="44"/>
                    </a:lnTo>
                    <a:lnTo>
                      <a:pt x="180" y="26"/>
                    </a:lnTo>
                    <a:lnTo>
                      <a:pt x="166" y="14"/>
                    </a:lnTo>
                    <a:lnTo>
                      <a:pt x="146" y="6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82" y="0"/>
                    </a:lnTo>
                    <a:lnTo>
                      <a:pt x="62" y="4"/>
                    </a:lnTo>
                    <a:lnTo>
                      <a:pt x="44" y="10"/>
                    </a:lnTo>
                    <a:lnTo>
                      <a:pt x="30" y="20"/>
                    </a:lnTo>
                    <a:lnTo>
                      <a:pt x="18" y="32"/>
                    </a:lnTo>
                    <a:lnTo>
                      <a:pt x="14" y="50"/>
                    </a:lnTo>
                    <a:lnTo>
                      <a:pt x="64" y="50"/>
                    </a:lnTo>
                    <a:lnTo>
                      <a:pt x="70" y="40"/>
                    </a:lnTo>
                    <a:lnTo>
                      <a:pt x="82" y="32"/>
                    </a:lnTo>
                    <a:lnTo>
                      <a:pt x="102" y="28"/>
                    </a:lnTo>
                    <a:lnTo>
                      <a:pt x="120" y="30"/>
                    </a:lnTo>
                    <a:lnTo>
                      <a:pt x="134" y="36"/>
                    </a:lnTo>
                    <a:lnTo>
                      <a:pt x="142" y="46"/>
                    </a:lnTo>
                    <a:lnTo>
                      <a:pt x="146" y="64"/>
                    </a:lnTo>
                    <a:lnTo>
                      <a:pt x="108" y="64"/>
                    </a:lnTo>
                    <a:lnTo>
                      <a:pt x="78" y="64"/>
                    </a:lnTo>
                    <a:lnTo>
                      <a:pt x="52" y="68"/>
                    </a:lnTo>
                    <a:lnTo>
                      <a:pt x="30" y="74"/>
                    </a:lnTo>
                    <a:lnTo>
                      <a:pt x="14" y="84"/>
                    </a:lnTo>
                    <a:lnTo>
                      <a:pt x="4" y="100"/>
                    </a:lnTo>
                    <a:lnTo>
                      <a:pt x="0" y="122"/>
                    </a:lnTo>
                    <a:lnTo>
                      <a:pt x="2" y="136"/>
                    </a:lnTo>
                    <a:lnTo>
                      <a:pt x="10" y="150"/>
                    </a:lnTo>
                    <a:lnTo>
                      <a:pt x="24" y="160"/>
                    </a:lnTo>
                    <a:lnTo>
                      <a:pt x="46" y="168"/>
                    </a:lnTo>
                    <a:lnTo>
                      <a:pt x="74" y="170"/>
                    </a:lnTo>
                    <a:lnTo>
                      <a:pt x="104" y="168"/>
                    </a:lnTo>
                    <a:lnTo>
                      <a:pt x="128" y="158"/>
                    </a:lnTo>
                    <a:lnTo>
                      <a:pt x="150" y="142"/>
                    </a:lnTo>
                    <a:lnTo>
                      <a:pt x="150" y="154"/>
                    </a:lnTo>
                    <a:lnTo>
                      <a:pt x="152" y="164"/>
                    </a:lnTo>
                    <a:lnTo>
                      <a:pt x="196" y="164"/>
                    </a:lnTo>
                    <a:lnTo>
                      <a:pt x="194" y="150"/>
                    </a:lnTo>
                    <a:lnTo>
                      <a:pt x="194" y="134"/>
                    </a:lnTo>
                    <a:lnTo>
                      <a:pt x="194" y="68"/>
                    </a:lnTo>
                    <a:close/>
                    <a:moveTo>
                      <a:pt x="146" y="92"/>
                    </a:moveTo>
                    <a:lnTo>
                      <a:pt x="142" y="112"/>
                    </a:lnTo>
                    <a:lnTo>
                      <a:pt x="132" y="126"/>
                    </a:lnTo>
                    <a:lnTo>
                      <a:pt x="118" y="136"/>
                    </a:lnTo>
                    <a:lnTo>
                      <a:pt x="102" y="142"/>
                    </a:lnTo>
                    <a:lnTo>
                      <a:pt x="86" y="144"/>
                    </a:lnTo>
                    <a:lnTo>
                      <a:pt x="68" y="142"/>
                    </a:lnTo>
                    <a:lnTo>
                      <a:pt x="58" y="136"/>
                    </a:lnTo>
                    <a:lnTo>
                      <a:pt x="52" y="128"/>
                    </a:lnTo>
                    <a:lnTo>
                      <a:pt x="50" y="118"/>
                    </a:lnTo>
                    <a:lnTo>
                      <a:pt x="54" y="106"/>
                    </a:lnTo>
                    <a:lnTo>
                      <a:pt x="64" y="98"/>
                    </a:lnTo>
                    <a:lnTo>
                      <a:pt x="82" y="94"/>
                    </a:lnTo>
                    <a:lnTo>
                      <a:pt x="106" y="92"/>
                    </a:lnTo>
                    <a:lnTo>
                      <a:pt x="146" y="92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4" name="Freeform 22"/>
              <p:cNvSpPr>
                <a:spLocks/>
              </p:cNvSpPr>
              <p:nvPr/>
            </p:nvSpPr>
            <p:spPr bwMode="auto">
              <a:xfrm>
                <a:off x="5075" y="4198"/>
                <a:ext cx="34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0"/>
                  </a:cxn>
                  <a:cxn ang="0">
                    <a:pos x="110" y="30"/>
                  </a:cxn>
                  <a:cxn ang="0">
                    <a:pos x="110" y="30"/>
                  </a:cxn>
                  <a:cxn ang="0">
                    <a:pos x="0" y="120"/>
                  </a:cxn>
                  <a:cxn ang="0">
                    <a:pos x="0" y="158"/>
                  </a:cxn>
                  <a:cxn ang="0">
                    <a:pos x="180" y="158"/>
                  </a:cxn>
                  <a:cxn ang="0">
                    <a:pos x="180" y="126"/>
                  </a:cxn>
                  <a:cxn ang="0">
                    <a:pos x="62" y="126"/>
                  </a:cxn>
                  <a:cxn ang="0">
                    <a:pos x="62" y="126"/>
                  </a:cxn>
                  <a:cxn ang="0">
                    <a:pos x="172" y="40"/>
                  </a:cxn>
                  <a:cxn ang="0">
                    <a:pos x="172" y="0"/>
                  </a:cxn>
                  <a:cxn ang="0">
                    <a:pos x="6" y="0"/>
                  </a:cxn>
                </a:cxnLst>
                <a:rect l="0" t="0" r="r" b="b"/>
                <a:pathLst>
                  <a:path w="180" h="158">
                    <a:moveTo>
                      <a:pt x="6" y="0"/>
                    </a:moveTo>
                    <a:lnTo>
                      <a:pt x="6" y="30"/>
                    </a:lnTo>
                    <a:lnTo>
                      <a:pt x="110" y="30"/>
                    </a:lnTo>
                    <a:lnTo>
                      <a:pt x="110" y="30"/>
                    </a:lnTo>
                    <a:lnTo>
                      <a:pt x="0" y="120"/>
                    </a:lnTo>
                    <a:lnTo>
                      <a:pt x="0" y="158"/>
                    </a:lnTo>
                    <a:lnTo>
                      <a:pt x="180" y="158"/>
                    </a:lnTo>
                    <a:lnTo>
                      <a:pt x="180" y="126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172" y="40"/>
                    </a:lnTo>
                    <a:lnTo>
                      <a:pt x="17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5" name="Freeform 23"/>
              <p:cNvSpPr>
                <a:spLocks noEditPoints="1"/>
              </p:cNvSpPr>
              <p:nvPr/>
            </p:nvSpPr>
            <p:spPr bwMode="auto">
              <a:xfrm>
                <a:off x="5113" y="4183"/>
                <a:ext cx="11" cy="44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2" y="228"/>
                  </a:cxn>
                  <a:cxn ang="0">
                    <a:pos x="50" y="228"/>
                  </a:cxn>
                  <a:cxn ang="0">
                    <a:pos x="50" y="70"/>
                  </a:cxn>
                  <a:cxn ang="0">
                    <a:pos x="2" y="70"/>
                  </a:cxn>
                  <a:cxn ang="0">
                    <a:pos x="0" y="38"/>
                  </a:cxn>
                  <a:cxn ang="0">
                    <a:pos x="52" y="38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52" h="228">
                    <a:moveTo>
                      <a:pt x="2" y="70"/>
                    </a:moveTo>
                    <a:lnTo>
                      <a:pt x="2" y="228"/>
                    </a:lnTo>
                    <a:lnTo>
                      <a:pt x="50" y="228"/>
                    </a:lnTo>
                    <a:lnTo>
                      <a:pt x="50" y="70"/>
                    </a:lnTo>
                    <a:lnTo>
                      <a:pt x="2" y="70"/>
                    </a:lnTo>
                    <a:close/>
                    <a:moveTo>
                      <a:pt x="0" y="38"/>
                    </a:move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6" name="Freeform 24"/>
              <p:cNvSpPr>
                <a:spLocks noEditPoints="1"/>
              </p:cNvSpPr>
              <p:nvPr/>
            </p:nvSpPr>
            <p:spPr bwMode="auto">
              <a:xfrm>
                <a:off x="5129" y="4197"/>
                <a:ext cx="37" cy="31"/>
              </a:xfrm>
              <a:custGeom>
                <a:avLst/>
                <a:gdLst/>
                <a:ahLst/>
                <a:cxnLst>
                  <a:cxn ang="0">
                    <a:pos x="104" y="30"/>
                  </a:cxn>
                  <a:cxn ang="0">
                    <a:pos x="124" y="32"/>
                  </a:cxn>
                  <a:cxn ang="0">
                    <a:pos x="138" y="40"/>
                  </a:cxn>
                  <a:cxn ang="0">
                    <a:pos x="150" y="52"/>
                  </a:cxn>
                  <a:cxn ang="0">
                    <a:pos x="156" y="68"/>
                  </a:cxn>
                  <a:cxn ang="0">
                    <a:pos x="158" y="86"/>
                  </a:cxn>
                  <a:cxn ang="0">
                    <a:pos x="156" y="102"/>
                  </a:cxn>
                  <a:cxn ang="0">
                    <a:pos x="150" y="118"/>
                  </a:cxn>
                  <a:cxn ang="0">
                    <a:pos x="138" y="130"/>
                  </a:cxn>
                  <a:cxn ang="0">
                    <a:pos x="124" y="138"/>
                  </a:cxn>
                  <a:cxn ang="0">
                    <a:pos x="104" y="140"/>
                  </a:cxn>
                  <a:cxn ang="0">
                    <a:pos x="84" y="138"/>
                  </a:cxn>
                  <a:cxn ang="0">
                    <a:pos x="70" y="130"/>
                  </a:cxn>
                  <a:cxn ang="0">
                    <a:pos x="60" y="118"/>
                  </a:cxn>
                  <a:cxn ang="0">
                    <a:pos x="52" y="102"/>
                  </a:cxn>
                  <a:cxn ang="0">
                    <a:pos x="50" y="86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2"/>
                  </a:cxn>
                  <a:cxn ang="0">
                    <a:pos x="104" y="30"/>
                  </a:cxn>
                  <a:cxn ang="0">
                    <a:pos x="104" y="0"/>
                  </a:cxn>
                  <a:cxn ang="0">
                    <a:pos x="74" y="2"/>
                  </a:cxn>
                  <a:cxn ang="0">
                    <a:pos x="48" y="10"/>
                  </a:cxn>
                  <a:cxn ang="0">
                    <a:pos x="30" y="20"/>
                  </a:cxn>
                  <a:cxn ang="0">
                    <a:pos x="16" y="34"/>
                  </a:cxn>
                  <a:cxn ang="0">
                    <a:pos x="8" y="50"/>
                  </a:cxn>
                  <a:cxn ang="0">
                    <a:pos x="2" y="66"/>
                  </a:cxn>
                  <a:cxn ang="0">
                    <a:pos x="0" y="86"/>
                  </a:cxn>
                  <a:cxn ang="0">
                    <a:pos x="2" y="104"/>
                  </a:cxn>
                  <a:cxn ang="0">
                    <a:pos x="8" y="122"/>
                  </a:cxn>
                  <a:cxn ang="0">
                    <a:pos x="16" y="138"/>
                  </a:cxn>
                  <a:cxn ang="0">
                    <a:pos x="30" y="150"/>
                  </a:cxn>
                  <a:cxn ang="0">
                    <a:pos x="48" y="162"/>
                  </a:cxn>
                  <a:cxn ang="0">
                    <a:pos x="74" y="168"/>
                  </a:cxn>
                  <a:cxn ang="0">
                    <a:pos x="104" y="170"/>
                  </a:cxn>
                  <a:cxn ang="0">
                    <a:pos x="136" y="168"/>
                  </a:cxn>
                  <a:cxn ang="0">
                    <a:pos x="160" y="162"/>
                  </a:cxn>
                  <a:cxn ang="0">
                    <a:pos x="178" y="150"/>
                  </a:cxn>
                  <a:cxn ang="0">
                    <a:pos x="192" y="138"/>
                  </a:cxn>
                  <a:cxn ang="0">
                    <a:pos x="202" y="122"/>
                  </a:cxn>
                  <a:cxn ang="0">
                    <a:pos x="206" y="104"/>
                  </a:cxn>
                  <a:cxn ang="0">
                    <a:pos x="208" y="86"/>
                  </a:cxn>
                  <a:cxn ang="0">
                    <a:pos x="206" y="66"/>
                  </a:cxn>
                  <a:cxn ang="0">
                    <a:pos x="202" y="50"/>
                  </a:cxn>
                  <a:cxn ang="0">
                    <a:pos x="192" y="34"/>
                  </a:cxn>
                  <a:cxn ang="0">
                    <a:pos x="178" y="20"/>
                  </a:cxn>
                  <a:cxn ang="0">
                    <a:pos x="160" y="10"/>
                  </a:cxn>
                  <a:cxn ang="0">
                    <a:pos x="136" y="2"/>
                  </a:cxn>
                  <a:cxn ang="0">
                    <a:pos x="104" y="0"/>
                  </a:cxn>
                </a:cxnLst>
                <a:rect l="0" t="0" r="r" b="b"/>
                <a:pathLst>
                  <a:path w="208" h="170">
                    <a:moveTo>
                      <a:pt x="104" y="30"/>
                    </a:moveTo>
                    <a:lnTo>
                      <a:pt x="124" y="32"/>
                    </a:lnTo>
                    <a:lnTo>
                      <a:pt x="138" y="40"/>
                    </a:lnTo>
                    <a:lnTo>
                      <a:pt x="150" y="52"/>
                    </a:lnTo>
                    <a:lnTo>
                      <a:pt x="156" y="68"/>
                    </a:lnTo>
                    <a:lnTo>
                      <a:pt x="158" y="86"/>
                    </a:lnTo>
                    <a:lnTo>
                      <a:pt x="156" y="102"/>
                    </a:lnTo>
                    <a:lnTo>
                      <a:pt x="150" y="118"/>
                    </a:lnTo>
                    <a:lnTo>
                      <a:pt x="138" y="130"/>
                    </a:lnTo>
                    <a:lnTo>
                      <a:pt x="124" y="138"/>
                    </a:lnTo>
                    <a:lnTo>
                      <a:pt x="104" y="140"/>
                    </a:lnTo>
                    <a:lnTo>
                      <a:pt x="84" y="138"/>
                    </a:lnTo>
                    <a:lnTo>
                      <a:pt x="70" y="130"/>
                    </a:lnTo>
                    <a:lnTo>
                      <a:pt x="60" y="118"/>
                    </a:lnTo>
                    <a:lnTo>
                      <a:pt x="52" y="102"/>
                    </a:lnTo>
                    <a:lnTo>
                      <a:pt x="50" y="86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2"/>
                    </a:lnTo>
                    <a:lnTo>
                      <a:pt x="104" y="30"/>
                    </a:lnTo>
                    <a:close/>
                    <a:moveTo>
                      <a:pt x="104" y="0"/>
                    </a:moveTo>
                    <a:lnTo>
                      <a:pt x="74" y="2"/>
                    </a:lnTo>
                    <a:lnTo>
                      <a:pt x="48" y="10"/>
                    </a:lnTo>
                    <a:lnTo>
                      <a:pt x="30" y="20"/>
                    </a:lnTo>
                    <a:lnTo>
                      <a:pt x="16" y="34"/>
                    </a:lnTo>
                    <a:lnTo>
                      <a:pt x="8" y="50"/>
                    </a:lnTo>
                    <a:lnTo>
                      <a:pt x="2" y="66"/>
                    </a:lnTo>
                    <a:lnTo>
                      <a:pt x="0" y="86"/>
                    </a:lnTo>
                    <a:lnTo>
                      <a:pt x="2" y="104"/>
                    </a:lnTo>
                    <a:lnTo>
                      <a:pt x="8" y="122"/>
                    </a:lnTo>
                    <a:lnTo>
                      <a:pt x="16" y="138"/>
                    </a:lnTo>
                    <a:lnTo>
                      <a:pt x="30" y="150"/>
                    </a:lnTo>
                    <a:lnTo>
                      <a:pt x="48" y="162"/>
                    </a:lnTo>
                    <a:lnTo>
                      <a:pt x="74" y="168"/>
                    </a:lnTo>
                    <a:lnTo>
                      <a:pt x="104" y="170"/>
                    </a:lnTo>
                    <a:lnTo>
                      <a:pt x="136" y="168"/>
                    </a:lnTo>
                    <a:lnTo>
                      <a:pt x="160" y="162"/>
                    </a:lnTo>
                    <a:lnTo>
                      <a:pt x="178" y="150"/>
                    </a:lnTo>
                    <a:lnTo>
                      <a:pt x="192" y="138"/>
                    </a:lnTo>
                    <a:lnTo>
                      <a:pt x="202" y="122"/>
                    </a:lnTo>
                    <a:lnTo>
                      <a:pt x="206" y="104"/>
                    </a:lnTo>
                    <a:lnTo>
                      <a:pt x="208" y="86"/>
                    </a:lnTo>
                    <a:lnTo>
                      <a:pt x="206" y="66"/>
                    </a:lnTo>
                    <a:lnTo>
                      <a:pt x="202" y="50"/>
                    </a:lnTo>
                    <a:lnTo>
                      <a:pt x="192" y="34"/>
                    </a:lnTo>
                    <a:lnTo>
                      <a:pt x="178" y="20"/>
                    </a:lnTo>
                    <a:lnTo>
                      <a:pt x="160" y="10"/>
                    </a:lnTo>
                    <a:lnTo>
                      <a:pt x="136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5173" y="4197"/>
                <a:ext cx="34" cy="30"/>
              </a:xfrm>
              <a:custGeom>
                <a:avLst/>
                <a:gdLst/>
                <a:ahLst/>
                <a:cxnLst>
                  <a:cxn ang="0">
                    <a:pos x="2" y="164"/>
                  </a:cxn>
                  <a:cxn ang="0">
                    <a:pos x="50" y="164"/>
                  </a:cxn>
                  <a:cxn ang="0">
                    <a:pos x="50" y="88"/>
                  </a:cxn>
                  <a:cxn ang="0">
                    <a:pos x="52" y="68"/>
                  </a:cxn>
                  <a:cxn ang="0">
                    <a:pos x="60" y="52"/>
                  </a:cxn>
                  <a:cxn ang="0">
                    <a:pos x="70" y="40"/>
                  </a:cxn>
                  <a:cxn ang="0">
                    <a:pos x="84" y="34"/>
                  </a:cxn>
                  <a:cxn ang="0">
                    <a:pos x="98" y="32"/>
                  </a:cxn>
                  <a:cxn ang="0">
                    <a:pos x="112" y="34"/>
                  </a:cxn>
                  <a:cxn ang="0">
                    <a:pos x="124" y="38"/>
                  </a:cxn>
                  <a:cxn ang="0">
                    <a:pos x="132" y="46"/>
                  </a:cxn>
                  <a:cxn ang="0">
                    <a:pos x="138" y="60"/>
                  </a:cxn>
                  <a:cxn ang="0">
                    <a:pos x="140" y="80"/>
                  </a:cxn>
                  <a:cxn ang="0">
                    <a:pos x="140" y="164"/>
                  </a:cxn>
                  <a:cxn ang="0">
                    <a:pos x="188" y="164"/>
                  </a:cxn>
                  <a:cxn ang="0">
                    <a:pos x="188" y="66"/>
                  </a:cxn>
                  <a:cxn ang="0">
                    <a:pos x="184" y="44"/>
                  </a:cxn>
                  <a:cxn ang="0">
                    <a:pos x="176" y="26"/>
                  </a:cxn>
                  <a:cxn ang="0">
                    <a:pos x="162" y="14"/>
                  </a:cxn>
                  <a:cxn ang="0">
                    <a:pos x="146" y="6"/>
                  </a:cxn>
                  <a:cxn ang="0">
                    <a:pos x="130" y="2"/>
                  </a:cxn>
                  <a:cxn ang="0">
                    <a:pos x="116" y="0"/>
                  </a:cxn>
                  <a:cxn ang="0">
                    <a:pos x="88" y="4"/>
                  </a:cxn>
                  <a:cxn ang="0">
                    <a:pos x="66" y="14"/>
                  </a:cxn>
                  <a:cxn ang="0">
                    <a:pos x="48" y="32"/>
                  </a:cxn>
                  <a:cxn ang="0">
                    <a:pos x="48" y="32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2" y="44"/>
                  </a:cxn>
                  <a:cxn ang="0">
                    <a:pos x="2" y="164"/>
                  </a:cxn>
                </a:cxnLst>
                <a:rect l="0" t="0" r="r" b="b"/>
                <a:pathLst>
                  <a:path w="188" h="164">
                    <a:moveTo>
                      <a:pt x="2" y="164"/>
                    </a:moveTo>
                    <a:lnTo>
                      <a:pt x="50" y="164"/>
                    </a:lnTo>
                    <a:lnTo>
                      <a:pt x="50" y="88"/>
                    </a:lnTo>
                    <a:lnTo>
                      <a:pt x="52" y="68"/>
                    </a:lnTo>
                    <a:lnTo>
                      <a:pt x="60" y="52"/>
                    </a:lnTo>
                    <a:lnTo>
                      <a:pt x="70" y="40"/>
                    </a:lnTo>
                    <a:lnTo>
                      <a:pt x="84" y="34"/>
                    </a:lnTo>
                    <a:lnTo>
                      <a:pt x="98" y="32"/>
                    </a:lnTo>
                    <a:lnTo>
                      <a:pt x="112" y="34"/>
                    </a:lnTo>
                    <a:lnTo>
                      <a:pt x="124" y="38"/>
                    </a:lnTo>
                    <a:lnTo>
                      <a:pt x="132" y="46"/>
                    </a:lnTo>
                    <a:lnTo>
                      <a:pt x="138" y="60"/>
                    </a:lnTo>
                    <a:lnTo>
                      <a:pt x="140" y="80"/>
                    </a:lnTo>
                    <a:lnTo>
                      <a:pt x="140" y="164"/>
                    </a:lnTo>
                    <a:lnTo>
                      <a:pt x="188" y="164"/>
                    </a:lnTo>
                    <a:lnTo>
                      <a:pt x="188" y="66"/>
                    </a:lnTo>
                    <a:lnTo>
                      <a:pt x="184" y="44"/>
                    </a:lnTo>
                    <a:lnTo>
                      <a:pt x="176" y="26"/>
                    </a:lnTo>
                    <a:lnTo>
                      <a:pt x="162" y="14"/>
                    </a:lnTo>
                    <a:lnTo>
                      <a:pt x="146" y="6"/>
                    </a:lnTo>
                    <a:lnTo>
                      <a:pt x="130" y="2"/>
                    </a:lnTo>
                    <a:lnTo>
                      <a:pt x="116" y="0"/>
                    </a:lnTo>
                    <a:lnTo>
                      <a:pt x="88" y="4"/>
                    </a:lnTo>
                    <a:lnTo>
                      <a:pt x="66" y="1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2" y="44"/>
                    </a:lnTo>
                    <a:lnTo>
                      <a:pt x="2" y="164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sp>
            <p:nvSpPr>
              <p:cNvPr id="18" name="Freeform 26"/>
              <p:cNvSpPr>
                <a:spLocks noEditPoints="1"/>
              </p:cNvSpPr>
              <p:nvPr/>
            </p:nvSpPr>
            <p:spPr bwMode="auto">
              <a:xfrm>
                <a:off x="5214" y="4197"/>
                <a:ext cx="37" cy="31"/>
              </a:xfrm>
              <a:custGeom>
                <a:avLst/>
                <a:gdLst/>
                <a:ahLst/>
                <a:cxnLst>
                  <a:cxn ang="0">
                    <a:pos x="202" y="96"/>
                  </a:cxn>
                  <a:cxn ang="0">
                    <a:pos x="202" y="86"/>
                  </a:cxn>
                  <a:cxn ang="0">
                    <a:pos x="198" y="60"/>
                  </a:cxn>
                  <a:cxn ang="0">
                    <a:pos x="190" y="40"/>
                  </a:cxn>
                  <a:cxn ang="0">
                    <a:pos x="178" y="24"/>
                  </a:cxn>
                  <a:cxn ang="0">
                    <a:pos x="162" y="12"/>
                  </a:cxn>
                  <a:cxn ang="0">
                    <a:pos x="144" y="6"/>
                  </a:cxn>
                  <a:cxn ang="0">
                    <a:pos x="124" y="2"/>
                  </a:cxn>
                  <a:cxn ang="0">
                    <a:pos x="104" y="0"/>
                  </a:cxn>
                  <a:cxn ang="0">
                    <a:pos x="72" y="2"/>
                  </a:cxn>
                  <a:cxn ang="0">
                    <a:pos x="48" y="10"/>
                  </a:cxn>
                  <a:cxn ang="0">
                    <a:pos x="30" y="20"/>
                  </a:cxn>
                  <a:cxn ang="0">
                    <a:pos x="16" y="34"/>
                  </a:cxn>
                  <a:cxn ang="0">
                    <a:pos x="6" y="50"/>
                  </a:cxn>
                  <a:cxn ang="0">
                    <a:pos x="2" y="66"/>
                  </a:cxn>
                  <a:cxn ang="0">
                    <a:pos x="0" y="86"/>
                  </a:cxn>
                  <a:cxn ang="0">
                    <a:pos x="2" y="104"/>
                  </a:cxn>
                  <a:cxn ang="0">
                    <a:pos x="6" y="122"/>
                  </a:cxn>
                  <a:cxn ang="0">
                    <a:pos x="16" y="138"/>
                  </a:cxn>
                  <a:cxn ang="0">
                    <a:pos x="30" y="150"/>
                  </a:cxn>
                  <a:cxn ang="0">
                    <a:pos x="48" y="162"/>
                  </a:cxn>
                  <a:cxn ang="0">
                    <a:pos x="72" y="168"/>
                  </a:cxn>
                  <a:cxn ang="0">
                    <a:pos x="104" y="170"/>
                  </a:cxn>
                  <a:cxn ang="0">
                    <a:pos x="122" y="170"/>
                  </a:cxn>
                  <a:cxn ang="0">
                    <a:pos x="142" y="166"/>
                  </a:cxn>
                  <a:cxn ang="0">
                    <a:pos x="160" y="162"/>
                  </a:cxn>
                  <a:cxn ang="0">
                    <a:pos x="178" y="152"/>
                  </a:cxn>
                  <a:cxn ang="0">
                    <a:pos x="190" y="140"/>
                  </a:cxn>
                  <a:cxn ang="0">
                    <a:pos x="196" y="122"/>
                  </a:cxn>
                  <a:cxn ang="0">
                    <a:pos x="146" y="122"/>
                  </a:cxn>
                  <a:cxn ang="0">
                    <a:pos x="140" y="132"/>
                  </a:cxn>
                  <a:cxn ang="0">
                    <a:pos x="128" y="138"/>
                  </a:cxn>
                  <a:cxn ang="0">
                    <a:pos x="116" y="142"/>
                  </a:cxn>
                  <a:cxn ang="0">
                    <a:pos x="106" y="142"/>
                  </a:cxn>
                  <a:cxn ang="0">
                    <a:pos x="88" y="140"/>
                  </a:cxn>
                  <a:cxn ang="0">
                    <a:pos x="74" y="136"/>
                  </a:cxn>
                  <a:cxn ang="0">
                    <a:pos x="62" y="126"/>
                  </a:cxn>
                  <a:cxn ang="0">
                    <a:pos x="54" y="114"/>
                  </a:cxn>
                  <a:cxn ang="0">
                    <a:pos x="50" y="96"/>
                  </a:cxn>
                  <a:cxn ang="0">
                    <a:pos x="202" y="96"/>
                  </a:cxn>
                  <a:cxn ang="0">
                    <a:pos x="50" y="68"/>
                  </a:cxn>
                  <a:cxn ang="0">
                    <a:pos x="56" y="50"/>
                  </a:cxn>
                  <a:cxn ang="0">
                    <a:pos x="68" y="38"/>
                  </a:cxn>
                  <a:cxn ang="0">
                    <a:pos x="84" y="30"/>
                  </a:cxn>
                  <a:cxn ang="0">
                    <a:pos x="100" y="28"/>
                  </a:cxn>
                  <a:cxn ang="0">
                    <a:pos x="120" y="30"/>
                  </a:cxn>
                  <a:cxn ang="0">
                    <a:pos x="134" y="38"/>
                  </a:cxn>
                  <a:cxn ang="0">
                    <a:pos x="146" y="50"/>
                  </a:cxn>
                  <a:cxn ang="0">
                    <a:pos x="152" y="68"/>
                  </a:cxn>
                  <a:cxn ang="0">
                    <a:pos x="50" y="68"/>
                  </a:cxn>
                </a:cxnLst>
                <a:rect l="0" t="0" r="r" b="b"/>
                <a:pathLst>
                  <a:path w="202" h="170">
                    <a:moveTo>
                      <a:pt x="202" y="96"/>
                    </a:moveTo>
                    <a:lnTo>
                      <a:pt x="202" y="86"/>
                    </a:lnTo>
                    <a:lnTo>
                      <a:pt x="198" y="60"/>
                    </a:lnTo>
                    <a:lnTo>
                      <a:pt x="190" y="40"/>
                    </a:lnTo>
                    <a:lnTo>
                      <a:pt x="178" y="24"/>
                    </a:lnTo>
                    <a:lnTo>
                      <a:pt x="162" y="12"/>
                    </a:lnTo>
                    <a:lnTo>
                      <a:pt x="144" y="6"/>
                    </a:lnTo>
                    <a:lnTo>
                      <a:pt x="124" y="2"/>
                    </a:lnTo>
                    <a:lnTo>
                      <a:pt x="104" y="0"/>
                    </a:lnTo>
                    <a:lnTo>
                      <a:pt x="72" y="2"/>
                    </a:lnTo>
                    <a:lnTo>
                      <a:pt x="48" y="10"/>
                    </a:lnTo>
                    <a:lnTo>
                      <a:pt x="30" y="20"/>
                    </a:lnTo>
                    <a:lnTo>
                      <a:pt x="16" y="34"/>
                    </a:lnTo>
                    <a:lnTo>
                      <a:pt x="6" y="50"/>
                    </a:lnTo>
                    <a:lnTo>
                      <a:pt x="2" y="66"/>
                    </a:lnTo>
                    <a:lnTo>
                      <a:pt x="0" y="86"/>
                    </a:lnTo>
                    <a:lnTo>
                      <a:pt x="2" y="104"/>
                    </a:lnTo>
                    <a:lnTo>
                      <a:pt x="6" y="122"/>
                    </a:lnTo>
                    <a:lnTo>
                      <a:pt x="16" y="138"/>
                    </a:lnTo>
                    <a:lnTo>
                      <a:pt x="30" y="150"/>
                    </a:lnTo>
                    <a:lnTo>
                      <a:pt x="48" y="162"/>
                    </a:lnTo>
                    <a:lnTo>
                      <a:pt x="72" y="168"/>
                    </a:lnTo>
                    <a:lnTo>
                      <a:pt x="104" y="170"/>
                    </a:lnTo>
                    <a:lnTo>
                      <a:pt x="122" y="170"/>
                    </a:lnTo>
                    <a:lnTo>
                      <a:pt x="142" y="166"/>
                    </a:lnTo>
                    <a:lnTo>
                      <a:pt x="160" y="162"/>
                    </a:lnTo>
                    <a:lnTo>
                      <a:pt x="178" y="152"/>
                    </a:lnTo>
                    <a:lnTo>
                      <a:pt x="190" y="140"/>
                    </a:lnTo>
                    <a:lnTo>
                      <a:pt x="196" y="122"/>
                    </a:lnTo>
                    <a:lnTo>
                      <a:pt x="146" y="122"/>
                    </a:lnTo>
                    <a:lnTo>
                      <a:pt x="140" y="132"/>
                    </a:lnTo>
                    <a:lnTo>
                      <a:pt x="128" y="138"/>
                    </a:lnTo>
                    <a:lnTo>
                      <a:pt x="116" y="142"/>
                    </a:lnTo>
                    <a:lnTo>
                      <a:pt x="106" y="142"/>
                    </a:lnTo>
                    <a:lnTo>
                      <a:pt x="88" y="140"/>
                    </a:lnTo>
                    <a:lnTo>
                      <a:pt x="74" y="136"/>
                    </a:lnTo>
                    <a:lnTo>
                      <a:pt x="62" y="126"/>
                    </a:lnTo>
                    <a:lnTo>
                      <a:pt x="54" y="114"/>
                    </a:lnTo>
                    <a:lnTo>
                      <a:pt x="50" y="96"/>
                    </a:lnTo>
                    <a:lnTo>
                      <a:pt x="202" y="96"/>
                    </a:lnTo>
                    <a:close/>
                    <a:moveTo>
                      <a:pt x="50" y="68"/>
                    </a:moveTo>
                    <a:lnTo>
                      <a:pt x="56" y="50"/>
                    </a:lnTo>
                    <a:lnTo>
                      <a:pt x="68" y="38"/>
                    </a:lnTo>
                    <a:lnTo>
                      <a:pt x="84" y="30"/>
                    </a:lnTo>
                    <a:lnTo>
                      <a:pt x="100" y="28"/>
                    </a:lnTo>
                    <a:lnTo>
                      <a:pt x="120" y="30"/>
                    </a:lnTo>
                    <a:lnTo>
                      <a:pt x="134" y="38"/>
                    </a:lnTo>
                    <a:lnTo>
                      <a:pt x="146" y="50"/>
                    </a:lnTo>
                    <a:lnTo>
                      <a:pt x="152" y="68"/>
                    </a:lnTo>
                    <a:lnTo>
                      <a:pt x="50" y="68"/>
                    </a:lnTo>
                    <a:close/>
                  </a:path>
                </a:pathLst>
              </a:custGeom>
              <a:solidFill>
                <a:srgbClr val="00365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>
                  <a:solidFill>
                    <a:srgbClr val="003053"/>
                  </a:solidFill>
                </a:endParaRPr>
              </a:p>
            </p:txBody>
          </p:sp>
          <p:grpSp>
            <p:nvGrpSpPr>
              <p:cNvPr id="19" name="Group 27"/>
              <p:cNvGrpSpPr>
                <a:grpSpLocks noChangeAspect="1"/>
              </p:cNvGrpSpPr>
              <p:nvPr/>
            </p:nvGrpSpPr>
            <p:grpSpPr bwMode="auto">
              <a:xfrm>
                <a:off x="5277" y="4189"/>
                <a:ext cx="259" cy="39"/>
                <a:chOff x="3602" y="2626"/>
                <a:chExt cx="1436" cy="212"/>
              </a:xfrm>
            </p:grpSpPr>
            <p:sp>
              <p:nvSpPr>
                <p:cNvPr id="20" name="Freeform 28"/>
                <p:cNvSpPr>
                  <a:spLocks noEditPoints="1"/>
                </p:cNvSpPr>
                <p:nvPr/>
              </p:nvSpPr>
              <p:spPr bwMode="auto">
                <a:xfrm>
                  <a:off x="3601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200" y="86"/>
                    </a:cxn>
                    <a:cxn ang="0">
                      <a:pos x="198" y="60"/>
                    </a:cxn>
                    <a:cxn ang="0">
                      <a:pos x="190" y="40"/>
                    </a:cxn>
                    <a:cxn ang="0">
                      <a:pos x="176" y="24"/>
                    </a:cxn>
                    <a:cxn ang="0">
                      <a:pos x="162" y="12"/>
                    </a:cxn>
                    <a:cxn ang="0">
                      <a:pos x="142" y="6"/>
                    </a:cxn>
                    <a:cxn ang="0">
                      <a:pos x="124" y="2"/>
                    </a:cxn>
                    <a:cxn ang="0">
                      <a:pos x="104" y="0"/>
                    </a:cxn>
                    <a:cxn ang="0">
                      <a:pos x="72" y="2"/>
                    </a:cxn>
                    <a:cxn ang="0">
                      <a:pos x="48" y="10"/>
                    </a:cxn>
                    <a:cxn ang="0">
                      <a:pos x="28" y="20"/>
                    </a:cxn>
                    <a:cxn ang="0">
                      <a:pos x="16" y="34"/>
                    </a:cxn>
                    <a:cxn ang="0">
                      <a:pos x="6" y="50"/>
                    </a:cxn>
                    <a:cxn ang="0">
                      <a:pos x="2" y="66"/>
                    </a:cxn>
                    <a:cxn ang="0">
                      <a:pos x="0" y="86"/>
                    </a:cxn>
                    <a:cxn ang="0">
                      <a:pos x="2" y="104"/>
                    </a:cxn>
                    <a:cxn ang="0">
                      <a:pos x="6" y="122"/>
                    </a:cxn>
                    <a:cxn ang="0">
                      <a:pos x="16" y="138"/>
                    </a:cxn>
                    <a:cxn ang="0">
                      <a:pos x="28" y="150"/>
                    </a:cxn>
                    <a:cxn ang="0">
                      <a:pos x="48" y="162"/>
                    </a:cxn>
                    <a:cxn ang="0">
                      <a:pos x="72" y="168"/>
                    </a:cxn>
                    <a:cxn ang="0">
                      <a:pos x="104" y="170"/>
                    </a:cxn>
                    <a:cxn ang="0">
                      <a:pos x="122" y="170"/>
                    </a:cxn>
                    <a:cxn ang="0">
                      <a:pos x="140" y="166"/>
                    </a:cxn>
                    <a:cxn ang="0">
                      <a:pos x="160" y="162"/>
                    </a:cxn>
                    <a:cxn ang="0">
                      <a:pos x="178" y="152"/>
                    </a:cxn>
                    <a:cxn ang="0">
                      <a:pos x="190" y="140"/>
                    </a:cxn>
                    <a:cxn ang="0">
                      <a:pos x="196" y="122"/>
                    </a:cxn>
                    <a:cxn ang="0">
                      <a:pos x="146" y="122"/>
                    </a:cxn>
                    <a:cxn ang="0">
                      <a:pos x="138" y="132"/>
                    </a:cxn>
                    <a:cxn ang="0">
                      <a:pos x="128" y="138"/>
                    </a:cxn>
                    <a:cxn ang="0">
                      <a:pos x="116" y="142"/>
                    </a:cxn>
                    <a:cxn ang="0">
                      <a:pos x="104" y="142"/>
                    </a:cxn>
                    <a:cxn ang="0">
                      <a:pos x="88" y="140"/>
                    </a:cxn>
                    <a:cxn ang="0">
                      <a:pos x="74" y="136"/>
                    </a:cxn>
                    <a:cxn ang="0">
                      <a:pos x="62" y="126"/>
                    </a:cxn>
                    <a:cxn ang="0">
                      <a:pos x="52" y="114"/>
                    </a:cxn>
                    <a:cxn ang="0">
                      <a:pos x="50" y="96"/>
                    </a:cxn>
                    <a:cxn ang="0">
                      <a:pos x="200" y="96"/>
                    </a:cxn>
                    <a:cxn ang="0">
                      <a:pos x="50" y="68"/>
                    </a:cxn>
                    <a:cxn ang="0">
                      <a:pos x="56" y="50"/>
                    </a:cxn>
                    <a:cxn ang="0">
                      <a:pos x="68" y="38"/>
                    </a:cxn>
                    <a:cxn ang="0">
                      <a:pos x="82" y="30"/>
                    </a:cxn>
                    <a:cxn ang="0">
                      <a:pos x="100" y="28"/>
                    </a:cxn>
                    <a:cxn ang="0">
                      <a:pos x="118" y="30"/>
                    </a:cxn>
                    <a:cxn ang="0">
                      <a:pos x="134" y="38"/>
                    </a:cxn>
                    <a:cxn ang="0">
                      <a:pos x="146" y="50"/>
                    </a:cxn>
                    <a:cxn ang="0">
                      <a:pos x="150" y="68"/>
                    </a:cxn>
                    <a:cxn ang="0">
                      <a:pos x="50" y="68"/>
                    </a:cxn>
                  </a:cxnLst>
                  <a:rect l="0" t="0" r="r" b="b"/>
                  <a:pathLst>
                    <a:path w="200" h="170">
                      <a:moveTo>
                        <a:pt x="200" y="96"/>
                      </a:moveTo>
                      <a:lnTo>
                        <a:pt x="200" y="86"/>
                      </a:lnTo>
                      <a:lnTo>
                        <a:pt x="198" y="60"/>
                      </a:lnTo>
                      <a:lnTo>
                        <a:pt x="190" y="40"/>
                      </a:lnTo>
                      <a:lnTo>
                        <a:pt x="176" y="24"/>
                      </a:lnTo>
                      <a:lnTo>
                        <a:pt x="162" y="12"/>
                      </a:lnTo>
                      <a:lnTo>
                        <a:pt x="142" y="6"/>
                      </a:lnTo>
                      <a:lnTo>
                        <a:pt x="124" y="2"/>
                      </a:lnTo>
                      <a:lnTo>
                        <a:pt x="104" y="0"/>
                      </a:lnTo>
                      <a:lnTo>
                        <a:pt x="72" y="2"/>
                      </a:lnTo>
                      <a:lnTo>
                        <a:pt x="48" y="10"/>
                      </a:lnTo>
                      <a:lnTo>
                        <a:pt x="28" y="20"/>
                      </a:lnTo>
                      <a:lnTo>
                        <a:pt x="16" y="34"/>
                      </a:lnTo>
                      <a:lnTo>
                        <a:pt x="6" y="50"/>
                      </a:lnTo>
                      <a:lnTo>
                        <a:pt x="2" y="66"/>
                      </a:lnTo>
                      <a:lnTo>
                        <a:pt x="0" y="86"/>
                      </a:lnTo>
                      <a:lnTo>
                        <a:pt x="2" y="104"/>
                      </a:lnTo>
                      <a:lnTo>
                        <a:pt x="6" y="122"/>
                      </a:lnTo>
                      <a:lnTo>
                        <a:pt x="16" y="138"/>
                      </a:lnTo>
                      <a:lnTo>
                        <a:pt x="28" y="150"/>
                      </a:lnTo>
                      <a:lnTo>
                        <a:pt x="48" y="162"/>
                      </a:lnTo>
                      <a:lnTo>
                        <a:pt x="72" y="168"/>
                      </a:lnTo>
                      <a:lnTo>
                        <a:pt x="104" y="170"/>
                      </a:lnTo>
                      <a:lnTo>
                        <a:pt x="122" y="170"/>
                      </a:lnTo>
                      <a:lnTo>
                        <a:pt x="140" y="166"/>
                      </a:lnTo>
                      <a:lnTo>
                        <a:pt x="160" y="162"/>
                      </a:lnTo>
                      <a:lnTo>
                        <a:pt x="178" y="152"/>
                      </a:lnTo>
                      <a:lnTo>
                        <a:pt x="190" y="140"/>
                      </a:lnTo>
                      <a:lnTo>
                        <a:pt x="196" y="122"/>
                      </a:lnTo>
                      <a:lnTo>
                        <a:pt x="146" y="122"/>
                      </a:lnTo>
                      <a:lnTo>
                        <a:pt x="138" y="132"/>
                      </a:lnTo>
                      <a:lnTo>
                        <a:pt x="128" y="138"/>
                      </a:lnTo>
                      <a:lnTo>
                        <a:pt x="116" y="142"/>
                      </a:lnTo>
                      <a:lnTo>
                        <a:pt x="104" y="142"/>
                      </a:lnTo>
                      <a:lnTo>
                        <a:pt x="88" y="140"/>
                      </a:lnTo>
                      <a:lnTo>
                        <a:pt x="74" y="136"/>
                      </a:lnTo>
                      <a:lnTo>
                        <a:pt x="62" y="126"/>
                      </a:lnTo>
                      <a:lnTo>
                        <a:pt x="52" y="114"/>
                      </a:lnTo>
                      <a:lnTo>
                        <a:pt x="50" y="96"/>
                      </a:lnTo>
                      <a:lnTo>
                        <a:pt x="200" y="96"/>
                      </a:lnTo>
                      <a:close/>
                      <a:moveTo>
                        <a:pt x="50" y="68"/>
                      </a:moveTo>
                      <a:lnTo>
                        <a:pt x="56" y="50"/>
                      </a:lnTo>
                      <a:lnTo>
                        <a:pt x="68" y="38"/>
                      </a:lnTo>
                      <a:lnTo>
                        <a:pt x="82" y="30"/>
                      </a:lnTo>
                      <a:lnTo>
                        <a:pt x="100" y="28"/>
                      </a:lnTo>
                      <a:lnTo>
                        <a:pt x="118" y="30"/>
                      </a:lnTo>
                      <a:lnTo>
                        <a:pt x="134" y="38"/>
                      </a:lnTo>
                      <a:lnTo>
                        <a:pt x="146" y="50"/>
                      </a:lnTo>
                      <a:lnTo>
                        <a:pt x="150" y="68"/>
                      </a:lnTo>
                      <a:lnTo>
                        <a:pt x="50" y="68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1" name="Freeform 29"/>
                <p:cNvSpPr>
                  <a:spLocks/>
                </p:cNvSpPr>
                <p:nvPr/>
              </p:nvSpPr>
              <p:spPr bwMode="auto">
                <a:xfrm>
                  <a:off x="3836" y="2668"/>
                  <a:ext cx="174" cy="170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4" y="138"/>
                    </a:cxn>
                    <a:cxn ang="0">
                      <a:pos x="16" y="154"/>
                    </a:cxn>
                    <a:cxn ang="0">
                      <a:pos x="34" y="164"/>
                    </a:cxn>
                    <a:cxn ang="0">
                      <a:pos x="60" y="170"/>
                    </a:cxn>
                    <a:cxn ang="0">
                      <a:pos x="94" y="170"/>
                    </a:cxn>
                    <a:cxn ang="0">
                      <a:pos x="122" y="168"/>
                    </a:cxn>
                    <a:cxn ang="0">
                      <a:pos x="144" y="164"/>
                    </a:cxn>
                    <a:cxn ang="0">
                      <a:pos x="160" y="154"/>
                    </a:cxn>
                    <a:cxn ang="0">
                      <a:pos x="172" y="144"/>
                    </a:cxn>
                    <a:cxn ang="0">
                      <a:pos x="178" y="132"/>
                    </a:cxn>
                    <a:cxn ang="0">
                      <a:pos x="178" y="118"/>
                    </a:cxn>
                    <a:cxn ang="0">
                      <a:pos x="176" y="100"/>
                    </a:cxn>
                    <a:cxn ang="0">
                      <a:pos x="168" y="86"/>
                    </a:cxn>
                    <a:cxn ang="0">
                      <a:pos x="152" y="76"/>
                    </a:cxn>
                    <a:cxn ang="0">
                      <a:pos x="130" y="70"/>
                    </a:cxn>
                    <a:cxn ang="0">
                      <a:pos x="84" y="62"/>
                    </a:cxn>
                    <a:cxn ang="0">
                      <a:pos x="72" y="60"/>
                    </a:cxn>
                    <a:cxn ang="0">
                      <a:pos x="66" y="58"/>
                    </a:cxn>
                    <a:cxn ang="0">
                      <a:pos x="60" y="56"/>
                    </a:cxn>
                    <a:cxn ang="0">
                      <a:pos x="58" y="52"/>
                    </a:cxn>
                    <a:cxn ang="0">
                      <a:pos x="56" y="50"/>
                    </a:cxn>
                    <a:cxn ang="0">
                      <a:pos x="56" y="46"/>
                    </a:cxn>
                    <a:cxn ang="0">
                      <a:pos x="58" y="40"/>
                    </a:cxn>
                    <a:cxn ang="0">
                      <a:pos x="60" y="34"/>
                    </a:cxn>
                    <a:cxn ang="0">
                      <a:pos x="68" y="32"/>
                    </a:cxn>
                    <a:cxn ang="0">
                      <a:pos x="76" y="30"/>
                    </a:cxn>
                    <a:cxn ang="0">
                      <a:pos x="86" y="28"/>
                    </a:cxn>
                    <a:cxn ang="0">
                      <a:pos x="106" y="30"/>
                    </a:cxn>
                    <a:cxn ang="0">
                      <a:pos x="118" y="38"/>
                    </a:cxn>
                    <a:cxn ang="0">
                      <a:pos x="124" y="52"/>
                    </a:cxn>
                    <a:cxn ang="0">
                      <a:pos x="174" y="52"/>
                    </a:cxn>
                    <a:cxn ang="0">
                      <a:pos x="170" y="34"/>
                    </a:cxn>
                    <a:cxn ang="0">
                      <a:pos x="162" y="20"/>
                    </a:cxn>
                    <a:cxn ang="0">
                      <a:pos x="148" y="10"/>
                    </a:cxn>
                    <a:cxn ang="0">
                      <a:pos x="130" y="4"/>
                    </a:cxn>
                    <a:cxn ang="0">
                      <a:pos x="112" y="0"/>
                    </a:cxn>
                    <a:cxn ang="0">
                      <a:pos x="92" y="0"/>
                    </a:cxn>
                    <a:cxn ang="0">
                      <a:pos x="62" y="2"/>
                    </a:cxn>
                    <a:cxn ang="0">
                      <a:pos x="40" y="8"/>
                    </a:cxn>
                    <a:cxn ang="0">
                      <a:pos x="24" y="18"/>
                    </a:cxn>
                    <a:cxn ang="0">
                      <a:pos x="14" y="28"/>
                    </a:cxn>
                    <a:cxn ang="0">
                      <a:pos x="8" y="40"/>
                    </a:cxn>
                    <a:cxn ang="0">
                      <a:pos x="6" y="52"/>
                    </a:cxn>
                    <a:cxn ang="0">
                      <a:pos x="6" y="64"/>
                    </a:cxn>
                    <a:cxn ang="0">
                      <a:pos x="12" y="76"/>
                    </a:cxn>
                    <a:cxn ang="0">
                      <a:pos x="22" y="86"/>
                    </a:cxn>
                    <a:cxn ang="0">
                      <a:pos x="40" y="96"/>
                    </a:cxn>
                    <a:cxn ang="0">
                      <a:pos x="68" y="102"/>
                    </a:cxn>
                    <a:cxn ang="0">
                      <a:pos x="106" y="108"/>
                    </a:cxn>
                    <a:cxn ang="0">
                      <a:pos x="114" y="108"/>
                    </a:cxn>
                    <a:cxn ang="0">
                      <a:pos x="122" y="112"/>
                    </a:cxn>
                    <a:cxn ang="0">
                      <a:pos x="126" y="114"/>
                    </a:cxn>
                    <a:cxn ang="0">
                      <a:pos x="128" y="118"/>
                    </a:cxn>
                    <a:cxn ang="0">
                      <a:pos x="128" y="122"/>
                    </a:cxn>
                    <a:cxn ang="0">
                      <a:pos x="126" y="130"/>
                    </a:cxn>
                    <a:cxn ang="0">
                      <a:pos x="120" y="136"/>
                    </a:cxn>
                    <a:cxn ang="0">
                      <a:pos x="108" y="140"/>
                    </a:cxn>
                    <a:cxn ang="0">
                      <a:pos x="90" y="142"/>
                    </a:cxn>
                    <a:cxn ang="0">
                      <a:pos x="70" y="140"/>
                    </a:cxn>
                    <a:cxn ang="0">
                      <a:pos x="56" y="132"/>
                    </a:cxn>
                    <a:cxn ang="0">
                      <a:pos x="50" y="116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178" h="170">
                      <a:moveTo>
                        <a:pt x="0" y="116"/>
                      </a:moveTo>
                      <a:lnTo>
                        <a:pt x="4" y="138"/>
                      </a:lnTo>
                      <a:lnTo>
                        <a:pt x="16" y="154"/>
                      </a:lnTo>
                      <a:lnTo>
                        <a:pt x="34" y="164"/>
                      </a:lnTo>
                      <a:lnTo>
                        <a:pt x="60" y="170"/>
                      </a:lnTo>
                      <a:lnTo>
                        <a:pt x="94" y="170"/>
                      </a:lnTo>
                      <a:lnTo>
                        <a:pt x="122" y="168"/>
                      </a:lnTo>
                      <a:lnTo>
                        <a:pt x="144" y="164"/>
                      </a:lnTo>
                      <a:lnTo>
                        <a:pt x="160" y="154"/>
                      </a:lnTo>
                      <a:lnTo>
                        <a:pt x="172" y="144"/>
                      </a:lnTo>
                      <a:lnTo>
                        <a:pt x="178" y="132"/>
                      </a:lnTo>
                      <a:lnTo>
                        <a:pt x="178" y="118"/>
                      </a:lnTo>
                      <a:lnTo>
                        <a:pt x="176" y="100"/>
                      </a:lnTo>
                      <a:lnTo>
                        <a:pt x="168" y="86"/>
                      </a:lnTo>
                      <a:lnTo>
                        <a:pt x="152" y="76"/>
                      </a:lnTo>
                      <a:lnTo>
                        <a:pt x="130" y="70"/>
                      </a:lnTo>
                      <a:lnTo>
                        <a:pt x="84" y="62"/>
                      </a:lnTo>
                      <a:lnTo>
                        <a:pt x="72" y="60"/>
                      </a:lnTo>
                      <a:lnTo>
                        <a:pt x="66" y="58"/>
                      </a:lnTo>
                      <a:lnTo>
                        <a:pt x="60" y="56"/>
                      </a:lnTo>
                      <a:lnTo>
                        <a:pt x="58" y="52"/>
                      </a:lnTo>
                      <a:lnTo>
                        <a:pt x="56" y="50"/>
                      </a:lnTo>
                      <a:lnTo>
                        <a:pt x="56" y="46"/>
                      </a:lnTo>
                      <a:lnTo>
                        <a:pt x="58" y="40"/>
                      </a:lnTo>
                      <a:lnTo>
                        <a:pt x="60" y="34"/>
                      </a:lnTo>
                      <a:lnTo>
                        <a:pt x="68" y="32"/>
                      </a:lnTo>
                      <a:lnTo>
                        <a:pt x="76" y="30"/>
                      </a:lnTo>
                      <a:lnTo>
                        <a:pt x="86" y="28"/>
                      </a:lnTo>
                      <a:lnTo>
                        <a:pt x="106" y="30"/>
                      </a:lnTo>
                      <a:lnTo>
                        <a:pt x="118" y="38"/>
                      </a:lnTo>
                      <a:lnTo>
                        <a:pt x="124" y="52"/>
                      </a:lnTo>
                      <a:lnTo>
                        <a:pt x="174" y="52"/>
                      </a:lnTo>
                      <a:lnTo>
                        <a:pt x="170" y="34"/>
                      </a:lnTo>
                      <a:lnTo>
                        <a:pt x="162" y="20"/>
                      </a:lnTo>
                      <a:lnTo>
                        <a:pt x="148" y="10"/>
                      </a:lnTo>
                      <a:lnTo>
                        <a:pt x="130" y="4"/>
                      </a:lnTo>
                      <a:lnTo>
                        <a:pt x="112" y="0"/>
                      </a:lnTo>
                      <a:lnTo>
                        <a:pt x="92" y="0"/>
                      </a:lnTo>
                      <a:lnTo>
                        <a:pt x="62" y="2"/>
                      </a:lnTo>
                      <a:lnTo>
                        <a:pt x="40" y="8"/>
                      </a:lnTo>
                      <a:lnTo>
                        <a:pt x="24" y="18"/>
                      </a:lnTo>
                      <a:lnTo>
                        <a:pt x="14" y="28"/>
                      </a:lnTo>
                      <a:lnTo>
                        <a:pt x="8" y="40"/>
                      </a:lnTo>
                      <a:lnTo>
                        <a:pt x="6" y="52"/>
                      </a:lnTo>
                      <a:lnTo>
                        <a:pt x="6" y="64"/>
                      </a:lnTo>
                      <a:lnTo>
                        <a:pt x="12" y="76"/>
                      </a:lnTo>
                      <a:lnTo>
                        <a:pt x="22" y="86"/>
                      </a:lnTo>
                      <a:lnTo>
                        <a:pt x="40" y="96"/>
                      </a:lnTo>
                      <a:lnTo>
                        <a:pt x="68" y="102"/>
                      </a:lnTo>
                      <a:lnTo>
                        <a:pt x="106" y="108"/>
                      </a:lnTo>
                      <a:lnTo>
                        <a:pt x="114" y="108"/>
                      </a:lnTo>
                      <a:lnTo>
                        <a:pt x="122" y="112"/>
                      </a:lnTo>
                      <a:lnTo>
                        <a:pt x="126" y="114"/>
                      </a:lnTo>
                      <a:lnTo>
                        <a:pt x="128" y="118"/>
                      </a:lnTo>
                      <a:lnTo>
                        <a:pt x="128" y="122"/>
                      </a:lnTo>
                      <a:lnTo>
                        <a:pt x="126" y="130"/>
                      </a:lnTo>
                      <a:lnTo>
                        <a:pt x="120" y="136"/>
                      </a:lnTo>
                      <a:lnTo>
                        <a:pt x="108" y="140"/>
                      </a:lnTo>
                      <a:lnTo>
                        <a:pt x="90" y="142"/>
                      </a:lnTo>
                      <a:lnTo>
                        <a:pt x="70" y="140"/>
                      </a:lnTo>
                      <a:lnTo>
                        <a:pt x="56" y="132"/>
                      </a:lnTo>
                      <a:lnTo>
                        <a:pt x="50" y="116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2" name="Freeform 30"/>
                <p:cNvSpPr>
                  <a:spLocks/>
                </p:cNvSpPr>
                <p:nvPr/>
              </p:nvSpPr>
              <p:spPr bwMode="auto">
                <a:xfrm>
                  <a:off x="4032" y="2623"/>
                  <a:ext cx="151" cy="215"/>
                </a:xfrm>
                <a:custGeom>
                  <a:avLst/>
                  <a:gdLst/>
                  <a:ahLst/>
                  <a:cxnLst>
                    <a:cxn ang="0">
                      <a:pos x="44" y="14"/>
                    </a:cxn>
                    <a:cxn ang="0">
                      <a:pos x="44" y="48"/>
                    </a:cxn>
                    <a:cxn ang="0">
                      <a:pos x="0" y="48"/>
                    </a:cxn>
                    <a:cxn ang="0">
                      <a:pos x="0" y="78"/>
                    </a:cxn>
                    <a:cxn ang="0">
                      <a:pos x="44" y="78"/>
                    </a:cxn>
                    <a:cxn ang="0">
                      <a:pos x="44" y="156"/>
                    </a:cxn>
                    <a:cxn ang="0">
                      <a:pos x="46" y="176"/>
                    </a:cxn>
                    <a:cxn ang="0">
                      <a:pos x="52" y="192"/>
                    </a:cxn>
                    <a:cxn ang="0">
                      <a:pos x="64" y="202"/>
                    </a:cxn>
                    <a:cxn ang="0">
                      <a:pos x="82" y="208"/>
                    </a:cxn>
                    <a:cxn ang="0">
                      <a:pos x="106" y="210"/>
                    </a:cxn>
                    <a:cxn ang="0">
                      <a:pos x="126" y="208"/>
                    </a:cxn>
                    <a:cxn ang="0">
                      <a:pos x="148" y="206"/>
                    </a:cxn>
                    <a:cxn ang="0">
                      <a:pos x="148" y="176"/>
                    </a:cxn>
                    <a:cxn ang="0">
                      <a:pos x="142" y="178"/>
                    </a:cxn>
                    <a:cxn ang="0">
                      <a:pos x="134" y="178"/>
                    </a:cxn>
                    <a:cxn ang="0">
                      <a:pos x="126" y="180"/>
                    </a:cxn>
                    <a:cxn ang="0">
                      <a:pos x="118" y="180"/>
                    </a:cxn>
                    <a:cxn ang="0">
                      <a:pos x="110" y="178"/>
                    </a:cxn>
                    <a:cxn ang="0">
                      <a:pos x="102" y="176"/>
                    </a:cxn>
                    <a:cxn ang="0">
                      <a:pos x="98" y="172"/>
                    </a:cxn>
                    <a:cxn ang="0">
                      <a:pos x="94" y="166"/>
                    </a:cxn>
                    <a:cxn ang="0">
                      <a:pos x="92" y="160"/>
                    </a:cxn>
                    <a:cxn ang="0">
                      <a:pos x="92" y="152"/>
                    </a:cxn>
                    <a:cxn ang="0">
                      <a:pos x="92" y="78"/>
                    </a:cxn>
                    <a:cxn ang="0">
                      <a:pos x="148" y="78"/>
                    </a:cxn>
                    <a:cxn ang="0">
                      <a:pos x="148" y="48"/>
                    </a:cxn>
                    <a:cxn ang="0">
                      <a:pos x="92" y="48"/>
                    </a:cxn>
                    <a:cxn ang="0">
                      <a:pos x="92" y="0"/>
                    </a:cxn>
                    <a:cxn ang="0">
                      <a:pos x="44" y="14"/>
                    </a:cxn>
                  </a:cxnLst>
                  <a:rect l="0" t="0" r="r" b="b"/>
                  <a:pathLst>
                    <a:path w="148" h="210">
                      <a:moveTo>
                        <a:pt x="44" y="14"/>
                      </a:moveTo>
                      <a:lnTo>
                        <a:pt x="44" y="48"/>
                      </a:lnTo>
                      <a:lnTo>
                        <a:pt x="0" y="48"/>
                      </a:lnTo>
                      <a:lnTo>
                        <a:pt x="0" y="78"/>
                      </a:lnTo>
                      <a:lnTo>
                        <a:pt x="44" y="78"/>
                      </a:lnTo>
                      <a:lnTo>
                        <a:pt x="44" y="156"/>
                      </a:lnTo>
                      <a:lnTo>
                        <a:pt x="46" y="176"/>
                      </a:lnTo>
                      <a:lnTo>
                        <a:pt x="52" y="192"/>
                      </a:lnTo>
                      <a:lnTo>
                        <a:pt x="64" y="202"/>
                      </a:lnTo>
                      <a:lnTo>
                        <a:pt x="82" y="208"/>
                      </a:lnTo>
                      <a:lnTo>
                        <a:pt x="106" y="210"/>
                      </a:lnTo>
                      <a:lnTo>
                        <a:pt x="126" y="208"/>
                      </a:lnTo>
                      <a:lnTo>
                        <a:pt x="148" y="206"/>
                      </a:lnTo>
                      <a:lnTo>
                        <a:pt x="148" y="176"/>
                      </a:lnTo>
                      <a:lnTo>
                        <a:pt x="142" y="178"/>
                      </a:lnTo>
                      <a:lnTo>
                        <a:pt x="134" y="178"/>
                      </a:lnTo>
                      <a:lnTo>
                        <a:pt x="126" y="180"/>
                      </a:lnTo>
                      <a:lnTo>
                        <a:pt x="118" y="180"/>
                      </a:lnTo>
                      <a:lnTo>
                        <a:pt x="110" y="178"/>
                      </a:lnTo>
                      <a:lnTo>
                        <a:pt x="102" y="176"/>
                      </a:lnTo>
                      <a:lnTo>
                        <a:pt x="98" y="172"/>
                      </a:lnTo>
                      <a:lnTo>
                        <a:pt x="94" y="166"/>
                      </a:lnTo>
                      <a:lnTo>
                        <a:pt x="92" y="160"/>
                      </a:lnTo>
                      <a:lnTo>
                        <a:pt x="92" y="152"/>
                      </a:lnTo>
                      <a:lnTo>
                        <a:pt x="92" y="78"/>
                      </a:lnTo>
                      <a:lnTo>
                        <a:pt x="148" y="78"/>
                      </a:lnTo>
                      <a:lnTo>
                        <a:pt x="148" y="48"/>
                      </a:lnTo>
                      <a:lnTo>
                        <a:pt x="92" y="48"/>
                      </a:lnTo>
                      <a:lnTo>
                        <a:pt x="92" y="0"/>
                      </a:lnTo>
                      <a:lnTo>
                        <a:pt x="44" y="14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3" name="Freeform 31"/>
                <p:cNvSpPr>
                  <a:spLocks noEditPoints="1"/>
                </p:cNvSpPr>
                <p:nvPr/>
              </p:nvSpPr>
              <p:spPr bwMode="auto">
                <a:xfrm>
                  <a:off x="4214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200" y="86"/>
                    </a:cxn>
                    <a:cxn ang="0">
                      <a:pos x="198" y="60"/>
                    </a:cxn>
                    <a:cxn ang="0">
                      <a:pos x="190" y="40"/>
                    </a:cxn>
                    <a:cxn ang="0">
                      <a:pos x="176" y="24"/>
                    </a:cxn>
                    <a:cxn ang="0">
                      <a:pos x="160" y="12"/>
                    </a:cxn>
                    <a:cxn ang="0">
                      <a:pos x="142" y="6"/>
                    </a:cxn>
                    <a:cxn ang="0">
                      <a:pos x="122" y="2"/>
                    </a:cxn>
                    <a:cxn ang="0">
                      <a:pos x="104" y="0"/>
                    </a:cxn>
                    <a:cxn ang="0">
                      <a:pos x="72" y="2"/>
                    </a:cxn>
                    <a:cxn ang="0">
                      <a:pos x="48" y="10"/>
                    </a:cxn>
                    <a:cxn ang="0">
                      <a:pos x="28" y="20"/>
                    </a:cxn>
                    <a:cxn ang="0">
                      <a:pos x="14" y="34"/>
                    </a:cxn>
                    <a:cxn ang="0">
                      <a:pos x="6" y="50"/>
                    </a:cxn>
                    <a:cxn ang="0">
                      <a:pos x="2" y="66"/>
                    </a:cxn>
                    <a:cxn ang="0">
                      <a:pos x="0" y="86"/>
                    </a:cxn>
                    <a:cxn ang="0">
                      <a:pos x="2" y="104"/>
                    </a:cxn>
                    <a:cxn ang="0">
                      <a:pos x="6" y="122"/>
                    </a:cxn>
                    <a:cxn ang="0">
                      <a:pos x="14" y="138"/>
                    </a:cxn>
                    <a:cxn ang="0">
                      <a:pos x="28" y="150"/>
                    </a:cxn>
                    <a:cxn ang="0">
                      <a:pos x="48" y="162"/>
                    </a:cxn>
                    <a:cxn ang="0">
                      <a:pos x="72" y="168"/>
                    </a:cxn>
                    <a:cxn ang="0">
                      <a:pos x="104" y="170"/>
                    </a:cxn>
                    <a:cxn ang="0">
                      <a:pos x="120" y="170"/>
                    </a:cxn>
                    <a:cxn ang="0">
                      <a:pos x="140" y="166"/>
                    </a:cxn>
                    <a:cxn ang="0">
                      <a:pos x="160" y="162"/>
                    </a:cxn>
                    <a:cxn ang="0">
                      <a:pos x="178" y="152"/>
                    </a:cxn>
                    <a:cxn ang="0">
                      <a:pos x="190" y="140"/>
                    </a:cxn>
                    <a:cxn ang="0">
                      <a:pos x="196" y="122"/>
                    </a:cxn>
                    <a:cxn ang="0">
                      <a:pos x="144" y="122"/>
                    </a:cxn>
                    <a:cxn ang="0">
                      <a:pos x="138" y="132"/>
                    </a:cxn>
                    <a:cxn ang="0">
                      <a:pos x="128" y="138"/>
                    </a:cxn>
                    <a:cxn ang="0">
                      <a:pos x="116" y="142"/>
                    </a:cxn>
                    <a:cxn ang="0">
                      <a:pos x="104" y="142"/>
                    </a:cxn>
                    <a:cxn ang="0">
                      <a:pos x="88" y="140"/>
                    </a:cxn>
                    <a:cxn ang="0">
                      <a:pos x="74" y="136"/>
                    </a:cxn>
                    <a:cxn ang="0">
                      <a:pos x="62" y="126"/>
                    </a:cxn>
                    <a:cxn ang="0">
                      <a:pos x="52" y="114"/>
                    </a:cxn>
                    <a:cxn ang="0">
                      <a:pos x="50" y="96"/>
                    </a:cxn>
                    <a:cxn ang="0">
                      <a:pos x="200" y="96"/>
                    </a:cxn>
                    <a:cxn ang="0">
                      <a:pos x="50" y="68"/>
                    </a:cxn>
                    <a:cxn ang="0">
                      <a:pos x="56" y="50"/>
                    </a:cxn>
                    <a:cxn ang="0">
                      <a:pos x="66" y="38"/>
                    </a:cxn>
                    <a:cxn ang="0">
                      <a:pos x="82" y="30"/>
                    </a:cxn>
                    <a:cxn ang="0">
                      <a:pos x="100" y="28"/>
                    </a:cxn>
                    <a:cxn ang="0">
                      <a:pos x="118" y="30"/>
                    </a:cxn>
                    <a:cxn ang="0">
                      <a:pos x="134" y="38"/>
                    </a:cxn>
                    <a:cxn ang="0">
                      <a:pos x="146" y="50"/>
                    </a:cxn>
                    <a:cxn ang="0">
                      <a:pos x="150" y="68"/>
                    </a:cxn>
                    <a:cxn ang="0">
                      <a:pos x="50" y="68"/>
                    </a:cxn>
                  </a:cxnLst>
                  <a:rect l="0" t="0" r="r" b="b"/>
                  <a:pathLst>
                    <a:path w="200" h="170">
                      <a:moveTo>
                        <a:pt x="200" y="96"/>
                      </a:moveTo>
                      <a:lnTo>
                        <a:pt x="200" y="86"/>
                      </a:lnTo>
                      <a:lnTo>
                        <a:pt x="198" y="60"/>
                      </a:lnTo>
                      <a:lnTo>
                        <a:pt x="190" y="40"/>
                      </a:lnTo>
                      <a:lnTo>
                        <a:pt x="176" y="24"/>
                      </a:lnTo>
                      <a:lnTo>
                        <a:pt x="160" y="12"/>
                      </a:lnTo>
                      <a:lnTo>
                        <a:pt x="142" y="6"/>
                      </a:lnTo>
                      <a:lnTo>
                        <a:pt x="122" y="2"/>
                      </a:lnTo>
                      <a:lnTo>
                        <a:pt x="104" y="0"/>
                      </a:lnTo>
                      <a:lnTo>
                        <a:pt x="72" y="2"/>
                      </a:lnTo>
                      <a:lnTo>
                        <a:pt x="48" y="10"/>
                      </a:lnTo>
                      <a:lnTo>
                        <a:pt x="28" y="20"/>
                      </a:lnTo>
                      <a:lnTo>
                        <a:pt x="14" y="34"/>
                      </a:lnTo>
                      <a:lnTo>
                        <a:pt x="6" y="50"/>
                      </a:lnTo>
                      <a:lnTo>
                        <a:pt x="2" y="66"/>
                      </a:lnTo>
                      <a:lnTo>
                        <a:pt x="0" y="86"/>
                      </a:lnTo>
                      <a:lnTo>
                        <a:pt x="2" y="104"/>
                      </a:lnTo>
                      <a:lnTo>
                        <a:pt x="6" y="122"/>
                      </a:lnTo>
                      <a:lnTo>
                        <a:pt x="14" y="138"/>
                      </a:lnTo>
                      <a:lnTo>
                        <a:pt x="28" y="150"/>
                      </a:lnTo>
                      <a:lnTo>
                        <a:pt x="48" y="162"/>
                      </a:lnTo>
                      <a:lnTo>
                        <a:pt x="72" y="168"/>
                      </a:lnTo>
                      <a:lnTo>
                        <a:pt x="104" y="170"/>
                      </a:lnTo>
                      <a:lnTo>
                        <a:pt x="120" y="170"/>
                      </a:lnTo>
                      <a:lnTo>
                        <a:pt x="140" y="166"/>
                      </a:lnTo>
                      <a:lnTo>
                        <a:pt x="160" y="162"/>
                      </a:lnTo>
                      <a:lnTo>
                        <a:pt x="178" y="152"/>
                      </a:lnTo>
                      <a:lnTo>
                        <a:pt x="190" y="140"/>
                      </a:lnTo>
                      <a:lnTo>
                        <a:pt x="196" y="122"/>
                      </a:lnTo>
                      <a:lnTo>
                        <a:pt x="144" y="122"/>
                      </a:lnTo>
                      <a:lnTo>
                        <a:pt x="138" y="132"/>
                      </a:lnTo>
                      <a:lnTo>
                        <a:pt x="128" y="138"/>
                      </a:lnTo>
                      <a:lnTo>
                        <a:pt x="116" y="142"/>
                      </a:lnTo>
                      <a:lnTo>
                        <a:pt x="104" y="142"/>
                      </a:lnTo>
                      <a:lnTo>
                        <a:pt x="88" y="140"/>
                      </a:lnTo>
                      <a:lnTo>
                        <a:pt x="74" y="136"/>
                      </a:lnTo>
                      <a:lnTo>
                        <a:pt x="62" y="126"/>
                      </a:lnTo>
                      <a:lnTo>
                        <a:pt x="52" y="114"/>
                      </a:lnTo>
                      <a:lnTo>
                        <a:pt x="50" y="96"/>
                      </a:lnTo>
                      <a:lnTo>
                        <a:pt x="200" y="96"/>
                      </a:lnTo>
                      <a:close/>
                      <a:moveTo>
                        <a:pt x="50" y="68"/>
                      </a:moveTo>
                      <a:lnTo>
                        <a:pt x="56" y="50"/>
                      </a:lnTo>
                      <a:lnTo>
                        <a:pt x="66" y="38"/>
                      </a:lnTo>
                      <a:lnTo>
                        <a:pt x="82" y="30"/>
                      </a:lnTo>
                      <a:lnTo>
                        <a:pt x="100" y="28"/>
                      </a:lnTo>
                      <a:lnTo>
                        <a:pt x="118" y="30"/>
                      </a:lnTo>
                      <a:lnTo>
                        <a:pt x="134" y="38"/>
                      </a:lnTo>
                      <a:lnTo>
                        <a:pt x="146" y="50"/>
                      </a:lnTo>
                      <a:lnTo>
                        <a:pt x="150" y="68"/>
                      </a:lnTo>
                      <a:lnTo>
                        <a:pt x="50" y="68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4" name="Freeform 32"/>
                <p:cNvSpPr>
                  <a:spLocks/>
                </p:cNvSpPr>
                <p:nvPr/>
              </p:nvSpPr>
              <p:spPr bwMode="auto">
                <a:xfrm>
                  <a:off x="4456" y="2668"/>
                  <a:ext cx="129" cy="163"/>
                </a:xfrm>
                <a:custGeom>
                  <a:avLst/>
                  <a:gdLst/>
                  <a:ahLst/>
                  <a:cxnLst>
                    <a:cxn ang="0">
                      <a:pos x="2" y="162"/>
                    </a:cxn>
                    <a:cxn ang="0">
                      <a:pos x="50" y="162"/>
                    </a:cxn>
                    <a:cxn ang="0">
                      <a:pos x="50" y="98"/>
                    </a:cxn>
                    <a:cxn ang="0">
                      <a:pos x="52" y="76"/>
                    </a:cxn>
                    <a:cxn ang="0">
                      <a:pos x="60" y="58"/>
                    </a:cxn>
                    <a:cxn ang="0">
                      <a:pos x="72" y="46"/>
                    </a:cxn>
                    <a:cxn ang="0">
                      <a:pos x="90" y="40"/>
                    </a:cxn>
                    <a:cxn ang="0">
                      <a:pos x="110" y="38"/>
                    </a:cxn>
                    <a:cxn ang="0">
                      <a:pos x="116" y="38"/>
                    </a:cxn>
                    <a:cxn ang="0">
                      <a:pos x="122" y="38"/>
                    </a:cxn>
                    <a:cxn ang="0">
                      <a:pos x="128" y="40"/>
                    </a:cxn>
                    <a:cxn ang="0">
                      <a:pos x="132" y="40"/>
                    </a:cxn>
                    <a:cxn ang="0">
                      <a:pos x="132" y="4"/>
                    </a:cxn>
                    <a:cxn ang="0">
                      <a:pos x="122" y="2"/>
                    </a:cxn>
                    <a:cxn ang="0">
                      <a:pos x="112" y="0"/>
                    </a:cxn>
                    <a:cxn ang="0">
                      <a:pos x="102" y="0"/>
                    </a:cxn>
                    <a:cxn ang="0">
                      <a:pos x="82" y="2"/>
                    </a:cxn>
                    <a:cxn ang="0">
                      <a:pos x="68" y="8"/>
                    </a:cxn>
                    <a:cxn ang="0">
                      <a:pos x="58" y="16"/>
                    </a:cxn>
                    <a:cxn ang="0">
                      <a:pos x="52" y="26"/>
                    </a:cxn>
                    <a:cxn ang="0">
                      <a:pos x="50" y="32"/>
                    </a:cxn>
                    <a:cxn ang="0">
                      <a:pos x="48" y="32"/>
                    </a:cxn>
                    <a:cxn ang="0">
                      <a:pos x="48" y="18"/>
                    </a:cxn>
                    <a:cxn ang="0">
                      <a:pos x="48" y="4"/>
                    </a:cxn>
                    <a:cxn ang="0">
                      <a:pos x="0" y="4"/>
                    </a:cxn>
                    <a:cxn ang="0">
                      <a:pos x="2" y="22"/>
                    </a:cxn>
                    <a:cxn ang="0">
                      <a:pos x="2" y="44"/>
                    </a:cxn>
                    <a:cxn ang="0">
                      <a:pos x="2" y="162"/>
                    </a:cxn>
                  </a:cxnLst>
                  <a:rect l="0" t="0" r="r" b="b"/>
                  <a:pathLst>
                    <a:path w="132" h="162">
                      <a:moveTo>
                        <a:pt x="2" y="162"/>
                      </a:moveTo>
                      <a:lnTo>
                        <a:pt x="50" y="162"/>
                      </a:lnTo>
                      <a:lnTo>
                        <a:pt x="50" y="98"/>
                      </a:lnTo>
                      <a:lnTo>
                        <a:pt x="52" y="76"/>
                      </a:lnTo>
                      <a:lnTo>
                        <a:pt x="60" y="58"/>
                      </a:lnTo>
                      <a:lnTo>
                        <a:pt x="72" y="46"/>
                      </a:lnTo>
                      <a:lnTo>
                        <a:pt x="90" y="40"/>
                      </a:lnTo>
                      <a:lnTo>
                        <a:pt x="110" y="38"/>
                      </a:lnTo>
                      <a:lnTo>
                        <a:pt x="116" y="38"/>
                      </a:lnTo>
                      <a:lnTo>
                        <a:pt x="122" y="38"/>
                      </a:lnTo>
                      <a:lnTo>
                        <a:pt x="128" y="40"/>
                      </a:lnTo>
                      <a:lnTo>
                        <a:pt x="132" y="40"/>
                      </a:lnTo>
                      <a:lnTo>
                        <a:pt x="132" y="4"/>
                      </a:lnTo>
                      <a:lnTo>
                        <a:pt x="122" y="2"/>
                      </a:lnTo>
                      <a:lnTo>
                        <a:pt x="112" y="0"/>
                      </a:lnTo>
                      <a:lnTo>
                        <a:pt x="102" y="0"/>
                      </a:lnTo>
                      <a:lnTo>
                        <a:pt x="82" y="2"/>
                      </a:lnTo>
                      <a:lnTo>
                        <a:pt x="68" y="8"/>
                      </a:lnTo>
                      <a:lnTo>
                        <a:pt x="58" y="16"/>
                      </a:lnTo>
                      <a:lnTo>
                        <a:pt x="52" y="26"/>
                      </a:lnTo>
                      <a:lnTo>
                        <a:pt x="50" y="32"/>
                      </a:lnTo>
                      <a:lnTo>
                        <a:pt x="48" y="32"/>
                      </a:lnTo>
                      <a:lnTo>
                        <a:pt x="48" y="18"/>
                      </a:lnTo>
                      <a:lnTo>
                        <a:pt x="48" y="4"/>
                      </a:lnTo>
                      <a:lnTo>
                        <a:pt x="0" y="4"/>
                      </a:lnTo>
                      <a:lnTo>
                        <a:pt x="2" y="22"/>
                      </a:lnTo>
                      <a:lnTo>
                        <a:pt x="2" y="44"/>
                      </a:lnTo>
                      <a:lnTo>
                        <a:pt x="2" y="162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5" name="Freeform 33"/>
                <p:cNvSpPr>
                  <a:spLocks/>
                </p:cNvSpPr>
                <p:nvPr/>
              </p:nvSpPr>
              <p:spPr bwMode="auto">
                <a:xfrm>
                  <a:off x="4615" y="2668"/>
                  <a:ext cx="189" cy="163"/>
                </a:xfrm>
                <a:custGeom>
                  <a:avLst/>
                  <a:gdLst/>
                  <a:ahLst/>
                  <a:cxnLst>
                    <a:cxn ang="0">
                      <a:pos x="2" y="164"/>
                    </a:cxn>
                    <a:cxn ang="0">
                      <a:pos x="50" y="164"/>
                    </a:cxn>
                    <a:cxn ang="0">
                      <a:pos x="50" y="88"/>
                    </a:cxn>
                    <a:cxn ang="0">
                      <a:pos x="52" y="68"/>
                    </a:cxn>
                    <a:cxn ang="0">
                      <a:pos x="60" y="52"/>
                    </a:cxn>
                    <a:cxn ang="0">
                      <a:pos x="70" y="40"/>
                    </a:cxn>
                    <a:cxn ang="0">
                      <a:pos x="84" y="34"/>
                    </a:cxn>
                    <a:cxn ang="0">
                      <a:pos x="98" y="32"/>
                    </a:cxn>
                    <a:cxn ang="0">
                      <a:pos x="112" y="34"/>
                    </a:cxn>
                    <a:cxn ang="0">
                      <a:pos x="124" y="38"/>
                    </a:cxn>
                    <a:cxn ang="0">
                      <a:pos x="132" y="46"/>
                    </a:cxn>
                    <a:cxn ang="0">
                      <a:pos x="138" y="60"/>
                    </a:cxn>
                    <a:cxn ang="0">
                      <a:pos x="140" y="80"/>
                    </a:cxn>
                    <a:cxn ang="0">
                      <a:pos x="140" y="164"/>
                    </a:cxn>
                    <a:cxn ang="0">
                      <a:pos x="188" y="164"/>
                    </a:cxn>
                    <a:cxn ang="0">
                      <a:pos x="188" y="66"/>
                    </a:cxn>
                    <a:cxn ang="0">
                      <a:pos x="184" y="44"/>
                    </a:cxn>
                    <a:cxn ang="0">
                      <a:pos x="176" y="26"/>
                    </a:cxn>
                    <a:cxn ang="0">
                      <a:pos x="162" y="14"/>
                    </a:cxn>
                    <a:cxn ang="0">
                      <a:pos x="146" y="6"/>
                    </a:cxn>
                    <a:cxn ang="0">
                      <a:pos x="130" y="2"/>
                    </a:cxn>
                    <a:cxn ang="0">
                      <a:pos x="116" y="0"/>
                    </a:cxn>
                    <a:cxn ang="0">
                      <a:pos x="88" y="4"/>
                    </a:cxn>
                    <a:cxn ang="0">
                      <a:pos x="66" y="14"/>
                    </a:cxn>
                    <a:cxn ang="0">
                      <a:pos x="48" y="32"/>
                    </a:cxn>
                    <a:cxn ang="0">
                      <a:pos x="48" y="32"/>
                    </a:cxn>
                    <a:cxn ang="0">
                      <a:pos x="48" y="18"/>
                    </a:cxn>
                    <a:cxn ang="0">
                      <a:pos x="46" y="6"/>
                    </a:cxn>
                    <a:cxn ang="0">
                      <a:pos x="0" y="6"/>
                    </a:cxn>
                    <a:cxn ang="0">
                      <a:pos x="0" y="24"/>
                    </a:cxn>
                    <a:cxn ang="0">
                      <a:pos x="2" y="44"/>
                    </a:cxn>
                    <a:cxn ang="0">
                      <a:pos x="2" y="164"/>
                    </a:cxn>
                  </a:cxnLst>
                  <a:rect l="0" t="0" r="r" b="b"/>
                  <a:pathLst>
                    <a:path w="188" h="164">
                      <a:moveTo>
                        <a:pt x="2" y="164"/>
                      </a:moveTo>
                      <a:lnTo>
                        <a:pt x="50" y="164"/>
                      </a:lnTo>
                      <a:lnTo>
                        <a:pt x="50" y="88"/>
                      </a:lnTo>
                      <a:lnTo>
                        <a:pt x="52" y="68"/>
                      </a:lnTo>
                      <a:lnTo>
                        <a:pt x="60" y="52"/>
                      </a:lnTo>
                      <a:lnTo>
                        <a:pt x="70" y="40"/>
                      </a:lnTo>
                      <a:lnTo>
                        <a:pt x="84" y="34"/>
                      </a:lnTo>
                      <a:lnTo>
                        <a:pt x="98" y="32"/>
                      </a:lnTo>
                      <a:lnTo>
                        <a:pt x="112" y="34"/>
                      </a:lnTo>
                      <a:lnTo>
                        <a:pt x="124" y="38"/>
                      </a:lnTo>
                      <a:lnTo>
                        <a:pt x="132" y="46"/>
                      </a:lnTo>
                      <a:lnTo>
                        <a:pt x="138" y="60"/>
                      </a:lnTo>
                      <a:lnTo>
                        <a:pt x="140" y="80"/>
                      </a:lnTo>
                      <a:lnTo>
                        <a:pt x="140" y="164"/>
                      </a:lnTo>
                      <a:lnTo>
                        <a:pt x="188" y="164"/>
                      </a:lnTo>
                      <a:lnTo>
                        <a:pt x="188" y="66"/>
                      </a:lnTo>
                      <a:lnTo>
                        <a:pt x="184" y="44"/>
                      </a:lnTo>
                      <a:lnTo>
                        <a:pt x="176" y="26"/>
                      </a:lnTo>
                      <a:lnTo>
                        <a:pt x="162" y="14"/>
                      </a:lnTo>
                      <a:lnTo>
                        <a:pt x="146" y="6"/>
                      </a:lnTo>
                      <a:lnTo>
                        <a:pt x="130" y="2"/>
                      </a:lnTo>
                      <a:lnTo>
                        <a:pt x="116" y="0"/>
                      </a:lnTo>
                      <a:lnTo>
                        <a:pt x="88" y="4"/>
                      </a:lnTo>
                      <a:lnTo>
                        <a:pt x="66" y="14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8" y="18"/>
                      </a:lnTo>
                      <a:lnTo>
                        <a:pt x="46" y="6"/>
                      </a:lnTo>
                      <a:lnTo>
                        <a:pt x="0" y="6"/>
                      </a:lnTo>
                      <a:lnTo>
                        <a:pt x="0" y="24"/>
                      </a:lnTo>
                      <a:lnTo>
                        <a:pt x="2" y="44"/>
                      </a:lnTo>
                      <a:lnTo>
                        <a:pt x="2" y="164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  <p:sp>
              <p:nvSpPr>
                <p:cNvPr id="26" name="Freeform 34"/>
                <p:cNvSpPr>
                  <a:spLocks noEditPoints="1"/>
                </p:cNvSpPr>
                <p:nvPr/>
              </p:nvSpPr>
              <p:spPr bwMode="auto">
                <a:xfrm>
                  <a:off x="4842" y="2668"/>
                  <a:ext cx="197" cy="170"/>
                </a:xfrm>
                <a:custGeom>
                  <a:avLst/>
                  <a:gdLst/>
                  <a:ahLst/>
                  <a:cxnLst>
                    <a:cxn ang="0">
                      <a:pos x="194" y="68"/>
                    </a:cxn>
                    <a:cxn ang="0">
                      <a:pos x="190" y="44"/>
                    </a:cxn>
                    <a:cxn ang="0">
                      <a:pos x="180" y="26"/>
                    </a:cxn>
                    <a:cxn ang="0">
                      <a:pos x="166" y="14"/>
                    </a:cxn>
                    <a:cxn ang="0">
                      <a:pos x="146" y="6"/>
                    </a:cxn>
                    <a:cxn ang="0">
                      <a:pos x="126" y="0"/>
                    </a:cxn>
                    <a:cxn ang="0">
                      <a:pos x="104" y="0"/>
                    </a:cxn>
                    <a:cxn ang="0">
                      <a:pos x="82" y="0"/>
                    </a:cxn>
                    <a:cxn ang="0">
                      <a:pos x="62" y="4"/>
                    </a:cxn>
                    <a:cxn ang="0">
                      <a:pos x="44" y="10"/>
                    </a:cxn>
                    <a:cxn ang="0">
                      <a:pos x="30" y="20"/>
                    </a:cxn>
                    <a:cxn ang="0">
                      <a:pos x="18" y="32"/>
                    </a:cxn>
                    <a:cxn ang="0">
                      <a:pos x="14" y="50"/>
                    </a:cxn>
                    <a:cxn ang="0">
                      <a:pos x="64" y="50"/>
                    </a:cxn>
                    <a:cxn ang="0">
                      <a:pos x="68" y="40"/>
                    </a:cxn>
                    <a:cxn ang="0">
                      <a:pos x="82" y="32"/>
                    </a:cxn>
                    <a:cxn ang="0">
                      <a:pos x="102" y="28"/>
                    </a:cxn>
                    <a:cxn ang="0">
                      <a:pos x="118" y="30"/>
                    </a:cxn>
                    <a:cxn ang="0">
                      <a:pos x="132" y="36"/>
                    </a:cxn>
                    <a:cxn ang="0">
                      <a:pos x="142" y="46"/>
                    </a:cxn>
                    <a:cxn ang="0">
                      <a:pos x="146" y="64"/>
                    </a:cxn>
                    <a:cxn ang="0">
                      <a:pos x="108" y="64"/>
                    </a:cxn>
                    <a:cxn ang="0">
                      <a:pos x="78" y="64"/>
                    </a:cxn>
                    <a:cxn ang="0">
                      <a:pos x="52" y="68"/>
                    </a:cxn>
                    <a:cxn ang="0">
                      <a:pos x="30" y="74"/>
                    </a:cxn>
                    <a:cxn ang="0">
                      <a:pos x="14" y="84"/>
                    </a:cxn>
                    <a:cxn ang="0">
                      <a:pos x="4" y="100"/>
                    </a:cxn>
                    <a:cxn ang="0">
                      <a:pos x="0" y="122"/>
                    </a:cxn>
                    <a:cxn ang="0">
                      <a:pos x="2" y="136"/>
                    </a:cxn>
                    <a:cxn ang="0">
                      <a:pos x="10" y="150"/>
                    </a:cxn>
                    <a:cxn ang="0">
                      <a:pos x="24" y="160"/>
                    </a:cxn>
                    <a:cxn ang="0">
                      <a:pos x="46" y="168"/>
                    </a:cxn>
                    <a:cxn ang="0">
                      <a:pos x="74" y="170"/>
                    </a:cxn>
                    <a:cxn ang="0">
                      <a:pos x="104" y="168"/>
                    </a:cxn>
                    <a:cxn ang="0">
                      <a:pos x="128" y="158"/>
                    </a:cxn>
                    <a:cxn ang="0">
                      <a:pos x="150" y="142"/>
                    </a:cxn>
                    <a:cxn ang="0">
                      <a:pos x="150" y="154"/>
                    </a:cxn>
                    <a:cxn ang="0">
                      <a:pos x="150" y="164"/>
                    </a:cxn>
                    <a:cxn ang="0">
                      <a:pos x="196" y="164"/>
                    </a:cxn>
                    <a:cxn ang="0">
                      <a:pos x="194" y="150"/>
                    </a:cxn>
                    <a:cxn ang="0">
                      <a:pos x="194" y="134"/>
                    </a:cxn>
                    <a:cxn ang="0">
                      <a:pos x="194" y="68"/>
                    </a:cxn>
                    <a:cxn ang="0">
                      <a:pos x="146" y="92"/>
                    </a:cxn>
                    <a:cxn ang="0">
                      <a:pos x="142" y="112"/>
                    </a:cxn>
                    <a:cxn ang="0">
                      <a:pos x="132" y="126"/>
                    </a:cxn>
                    <a:cxn ang="0">
                      <a:pos x="116" y="136"/>
                    </a:cxn>
                    <a:cxn ang="0">
                      <a:pos x="100" y="142"/>
                    </a:cxn>
                    <a:cxn ang="0">
                      <a:pos x="86" y="144"/>
                    </a:cxn>
                    <a:cxn ang="0">
                      <a:pos x="68" y="142"/>
                    </a:cxn>
                    <a:cxn ang="0">
                      <a:pos x="58" y="136"/>
                    </a:cxn>
                    <a:cxn ang="0">
                      <a:pos x="52" y="128"/>
                    </a:cxn>
                    <a:cxn ang="0">
                      <a:pos x="50" y="118"/>
                    </a:cxn>
                    <a:cxn ang="0">
                      <a:pos x="54" y="106"/>
                    </a:cxn>
                    <a:cxn ang="0">
                      <a:pos x="64" y="98"/>
                    </a:cxn>
                    <a:cxn ang="0">
                      <a:pos x="82" y="94"/>
                    </a:cxn>
                    <a:cxn ang="0">
                      <a:pos x="106" y="92"/>
                    </a:cxn>
                    <a:cxn ang="0">
                      <a:pos x="146" y="92"/>
                    </a:cxn>
                  </a:cxnLst>
                  <a:rect l="0" t="0" r="r" b="b"/>
                  <a:pathLst>
                    <a:path w="196" h="170">
                      <a:moveTo>
                        <a:pt x="194" y="68"/>
                      </a:moveTo>
                      <a:lnTo>
                        <a:pt x="190" y="44"/>
                      </a:lnTo>
                      <a:lnTo>
                        <a:pt x="180" y="26"/>
                      </a:lnTo>
                      <a:lnTo>
                        <a:pt x="166" y="14"/>
                      </a:lnTo>
                      <a:lnTo>
                        <a:pt x="146" y="6"/>
                      </a:lnTo>
                      <a:lnTo>
                        <a:pt x="126" y="0"/>
                      </a:lnTo>
                      <a:lnTo>
                        <a:pt x="104" y="0"/>
                      </a:lnTo>
                      <a:lnTo>
                        <a:pt x="82" y="0"/>
                      </a:lnTo>
                      <a:lnTo>
                        <a:pt x="62" y="4"/>
                      </a:lnTo>
                      <a:lnTo>
                        <a:pt x="44" y="10"/>
                      </a:lnTo>
                      <a:lnTo>
                        <a:pt x="30" y="20"/>
                      </a:lnTo>
                      <a:lnTo>
                        <a:pt x="18" y="32"/>
                      </a:lnTo>
                      <a:lnTo>
                        <a:pt x="14" y="50"/>
                      </a:lnTo>
                      <a:lnTo>
                        <a:pt x="64" y="50"/>
                      </a:lnTo>
                      <a:lnTo>
                        <a:pt x="68" y="40"/>
                      </a:lnTo>
                      <a:lnTo>
                        <a:pt x="82" y="32"/>
                      </a:lnTo>
                      <a:lnTo>
                        <a:pt x="102" y="28"/>
                      </a:lnTo>
                      <a:lnTo>
                        <a:pt x="118" y="30"/>
                      </a:lnTo>
                      <a:lnTo>
                        <a:pt x="132" y="36"/>
                      </a:lnTo>
                      <a:lnTo>
                        <a:pt x="142" y="46"/>
                      </a:lnTo>
                      <a:lnTo>
                        <a:pt x="146" y="64"/>
                      </a:lnTo>
                      <a:lnTo>
                        <a:pt x="108" y="64"/>
                      </a:lnTo>
                      <a:lnTo>
                        <a:pt x="78" y="64"/>
                      </a:lnTo>
                      <a:lnTo>
                        <a:pt x="52" y="68"/>
                      </a:lnTo>
                      <a:lnTo>
                        <a:pt x="30" y="74"/>
                      </a:lnTo>
                      <a:lnTo>
                        <a:pt x="14" y="84"/>
                      </a:lnTo>
                      <a:lnTo>
                        <a:pt x="4" y="100"/>
                      </a:lnTo>
                      <a:lnTo>
                        <a:pt x="0" y="122"/>
                      </a:lnTo>
                      <a:lnTo>
                        <a:pt x="2" y="136"/>
                      </a:lnTo>
                      <a:lnTo>
                        <a:pt x="10" y="150"/>
                      </a:lnTo>
                      <a:lnTo>
                        <a:pt x="24" y="160"/>
                      </a:lnTo>
                      <a:lnTo>
                        <a:pt x="46" y="168"/>
                      </a:lnTo>
                      <a:lnTo>
                        <a:pt x="74" y="170"/>
                      </a:lnTo>
                      <a:lnTo>
                        <a:pt x="104" y="168"/>
                      </a:lnTo>
                      <a:lnTo>
                        <a:pt x="128" y="158"/>
                      </a:lnTo>
                      <a:lnTo>
                        <a:pt x="150" y="142"/>
                      </a:lnTo>
                      <a:lnTo>
                        <a:pt x="150" y="154"/>
                      </a:lnTo>
                      <a:lnTo>
                        <a:pt x="150" y="164"/>
                      </a:lnTo>
                      <a:lnTo>
                        <a:pt x="196" y="164"/>
                      </a:lnTo>
                      <a:lnTo>
                        <a:pt x="194" y="150"/>
                      </a:lnTo>
                      <a:lnTo>
                        <a:pt x="194" y="134"/>
                      </a:lnTo>
                      <a:lnTo>
                        <a:pt x="194" y="68"/>
                      </a:lnTo>
                      <a:close/>
                      <a:moveTo>
                        <a:pt x="146" y="92"/>
                      </a:moveTo>
                      <a:lnTo>
                        <a:pt x="142" y="112"/>
                      </a:lnTo>
                      <a:lnTo>
                        <a:pt x="132" y="126"/>
                      </a:lnTo>
                      <a:lnTo>
                        <a:pt x="116" y="136"/>
                      </a:lnTo>
                      <a:lnTo>
                        <a:pt x="100" y="142"/>
                      </a:lnTo>
                      <a:lnTo>
                        <a:pt x="86" y="144"/>
                      </a:lnTo>
                      <a:lnTo>
                        <a:pt x="68" y="142"/>
                      </a:lnTo>
                      <a:lnTo>
                        <a:pt x="58" y="136"/>
                      </a:lnTo>
                      <a:lnTo>
                        <a:pt x="52" y="128"/>
                      </a:lnTo>
                      <a:lnTo>
                        <a:pt x="50" y="118"/>
                      </a:lnTo>
                      <a:lnTo>
                        <a:pt x="54" y="106"/>
                      </a:lnTo>
                      <a:lnTo>
                        <a:pt x="64" y="98"/>
                      </a:lnTo>
                      <a:lnTo>
                        <a:pt x="82" y="94"/>
                      </a:lnTo>
                      <a:lnTo>
                        <a:pt x="106" y="92"/>
                      </a:lnTo>
                      <a:lnTo>
                        <a:pt x="146" y="92"/>
                      </a:lnTo>
                      <a:close/>
                    </a:path>
                  </a:pathLst>
                </a:custGeom>
                <a:solidFill>
                  <a:srgbClr val="00365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003053"/>
                    </a:solidFill>
                  </a:endParaRPr>
                </a:p>
              </p:txBody>
            </p:sp>
          </p:grpSp>
        </p:grpSp>
      </p:grpSp>
      <p:sp>
        <p:nvSpPr>
          <p:cNvPr id="15369" name="Freeform 39"/>
          <p:cNvSpPr>
            <a:spLocks/>
          </p:cNvSpPr>
          <p:nvPr/>
        </p:nvSpPr>
        <p:spPr bwMode="auto">
          <a:xfrm>
            <a:off x="2268538" y="1588"/>
            <a:ext cx="4614862" cy="723900"/>
          </a:xfrm>
          <a:custGeom>
            <a:avLst/>
            <a:gdLst>
              <a:gd name="T0" fmla="*/ 0 w 2499"/>
              <a:gd name="T1" fmla="*/ 0 h 317"/>
              <a:gd name="T2" fmla="*/ 2147483647 w 2499"/>
              <a:gd name="T3" fmla="*/ 0 h 317"/>
              <a:gd name="T4" fmla="*/ 2147483647 w 2499"/>
              <a:gd name="T5" fmla="*/ 2147483647 h 317"/>
              <a:gd name="T6" fmla="*/ 0 w 2499"/>
              <a:gd name="T7" fmla="*/ 2147483647 h 317"/>
              <a:gd name="T8" fmla="*/ 0 w 2499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9"/>
              <a:gd name="T16" fmla="*/ 0 h 317"/>
              <a:gd name="T17" fmla="*/ 2499 w 2499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9" h="317">
                <a:moveTo>
                  <a:pt x="0" y="0"/>
                </a:moveTo>
                <a:lnTo>
                  <a:pt x="2494" y="0"/>
                </a:lnTo>
                <a:lnTo>
                  <a:pt x="2499" y="247"/>
                </a:lnTo>
                <a:lnTo>
                  <a:pt x="0" y="317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63600" y="901700"/>
            <a:ext cx="741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666666"/>
                </a:solidFill>
                <a:latin typeface="Arial Narrow" pitchFamily="34" charset="0"/>
              </a:rPr>
              <a:t>Il </a:t>
            </a:r>
            <a:r>
              <a:rPr lang="it-IT" dirty="0" err="1" smtClean="0">
                <a:solidFill>
                  <a:srgbClr val="666666"/>
                </a:solidFill>
                <a:latin typeface="Arial Narrow" pitchFamily="34" charset="0"/>
              </a:rPr>
              <a:t>SocialLCD</a:t>
            </a:r>
            <a:r>
              <a:rPr lang="it-IT" dirty="0" smtClean="0">
                <a:solidFill>
                  <a:srgbClr val="666666"/>
                </a:solidFill>
                <a:latin typeface="Arial Narrow" pitchFamily="34" charset="0"/>
              </a:rPr>
              <a:t> è stato utilizzato da </a:t>
            </a:r>
            <a:r>
              <a:rPr lang="it-IT" dirty="0" err="1" smtClean="0">
                <a:solidFill>
                  <a:srgbClr val="666666"/>
                </a:solidFill>
                <a:latin typeface="Arial Narrow" pitchFamily="34" charset="0"/>
              </a:rPr>
              <a:t>SkyOnline</a:t>
            </a:r>
            <a:r>
              <a:rPr lang="it-IT" dirty="0" smtClean="0">
                <a:solidFill>
                  <a:srgbClr val="666666"/>
                </a:solidFill>
                <a:latin typeface="Arial Narrow" pitchFamily="34" charset="0"/>
              </a:rPr>
              <a:t> </a:t>
            </a:r>
            <a:r>
              <a:rPr lang="it-IT" dirty="0" smtClean="0">
                <a:solidFill>
                  <a:srgbClr val="666666"/>
                </a:solidFill>
                <a:latin typeface="Arial Narrow" pitchFamily="34" charset="0"/>
              </a:rPr>
              <a:t>e </a:t>
            </a:r>
            <a:r>
              <a:rPr lang="it-IT" dirty="0" smtClean="0">
                <a:solidFill>
                  <a:srgbClr val="666666"/>
                </a:solidFill>
                <a:latin typeface="Arial Narrow" pitchFamily="34" charset="0"/>
              </a:rPr>
              <a:t>ha le seguenti caratteristiche aggiuntive:</a:t>
            </a:r>
            <a:endParaRPr lang="it-IT" dirty="0">
              <a:solidFill>
                <a:srgbClr val="666666"/>
              </a:solidFill>
              <a:latin typeface="Arial Narrow" pitchFamily="34" charset="0"/>
            </a:endParaRPr>
          </a:p>
        </p:txBody>
      </p:sp>
      <p:sp>
        <p:nvSpPr>
          <p:cNvPr id="15371" name="Line 41"/>
          <p:cNvSpPr>
            <a:spLocks noChangeShapeType="1"/>
          </p:cNvSpPr>
          <p:nvPr/>
        </p:nvSpPr>
        <p:spPr bwMode="auto">
          <a:xfrm>
            <a:off x="684213" y="1293813"/>
            <a:ext cx="7920037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93" name="Oval 84"/>
          <p:cNvSpPr>
            <a:spLocks noChangeArrowheads="1"/>
          </p:cNvSpPr>
          <p:nvPr/>
        </p:nvSpPr>
        <p:spPr bwMode="auto">
          <a:xfrm flipH="1">
            <a:off x="266700" y="6318250"/>
            <a:ext cx="257175" cy="254000"/>
          </a:xfrm>
          <a:prstGeom prst="ellipse">
            <a:avLst/>
          </a:prstGeom>
          <a:solidFill>
            <a:srgbClr val="0099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94" name="Oval 85"/>
          <p:cNvSpPr>
            <a:spLocks noChangeArrowheads="1"/>
          </p:cNvSpPr>
          <p:nvPr/>
        </p:nvSpPr>
        <p:spPr bwMode="auto">
          <a:xfrm flipH="1">
            <a:off x="250825" y="6302375"/>
            <a:ext cx="288925" cy="285750"/>
          </a:xfrm>
          <a:prstGeom prst="ellipse">
            <a:avLst/>
          </a:prstGeom>
          <a:noFill/>
          <a:ln w="12700" algn="ctr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</a:pPr>
            <a:endParaRPr lang="it-IT" sz="1400">
              <a:solidFill>
                <a:srgbClr val="666666"/>
              </a:solidFill>
            </a:endParaRPr>
          </a:p>
        </p:txBody>
      </p:sp>
      <p:sp>
        <p:nvSpPr>
          <p:cNvPr id="15395" name="Text Box 86"/>
          <p:cNvSpPr txBox="1">
            <a:spLocks noChangeArrowheads="1"/>
          </p:cNvSpPr>
          <p:nvPr/>
        </p:nvSpPr>
        <p:spPr bwMode="auto">
          <a:xfrm>
            <a:off x="231775" y="6302375"/>
            <a:ext cx="2889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r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</a:pPr>
            <a:fld id="{CD69F116-E268-4F6D-B21C-5534D816F187}" type="slidenum">
              <a:rPr lang="it-IT" sz="1200" b="1">
                <a:solidFill>
                  <a:srgbClr val="FFFFFF"/>
                </a:solidFill>
                <a:latin typeface="Arial Narrow" pitchFamily="34" charset="0"/>
              </a:rPr>
              <a:pPr marL="174625" indent="-174625" algn="r" fontAlgn="base"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</a:pPr>
              <a:t>9</a:t>
            </a:fld>
            <a:endParaRPr lang="it-IT" sz="12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871828" y="1556792"/>
            <a:ext cx="741680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dirty="0" smtClean="0">
                <a:solidFill>
                  <a:srgbClr val="666666"/>
                </a:solidFill>
                <a:latin typeface="Arial Narrow" pitchFamily="34" charset="0"/>
              </a:rPr>
              <a:t>Pubblicazione del </a:t>
            </a:r>
            <a:r>
              <a:rPr lang="it-IT" dirty="0" err="1" smtClean="0">
                <a:solidFill>
                  <a:srgbClr val="666666"/>
                </a:solidFill>
                <a:latin typeface="Arial Narrow" pitchFamily="34" charset="0"/>
              </a:rPr>
              <a:t>tweet</a:t>
            </a:r>
            <a:r>
              <a:rPr lang="it-IT" dirty="0" smtClean="0">
                <a:solidFill>
                  <a:srgbClr val="666666"/>
                </a:solidFill>
                <a:latin typeface="Arial Narrow" pitchFamily="34" charset="0"/>
              </a:rPr>
              <a:t> dell’utente e </a:t>
            </a:r>
            <a:r>
              <a:rPr lang="it-IT" dirty="0" err="1" smtClean="0">
                <a:solidFill>
                  <a:srgbClr val="666666"/>
                </a:solidFill>
                <a:latin typeface="Arial Narrow" pitchFamily="34" charset="0"/>
              </a:rPr>
              <a:t>contemporanemente</a:t>
            </a:r>
            <a:r>
              <a:rPr lang="it-IT" dirty="0" smtClean="0">
                <a:solidFill>
                  <a:srgbClr val="666666"/>
                </a:solidFill>
                <a:latin typeface="Arial Narrow" pitchFamily="34" charset="0"/>
              </a:rPr>
              <a:t> della risposta di </a:t>
            </a:r>
            <a:r>
              <a:rPr lang="it-IT" dirty="0" err="1" smtClean="0">
                <a:solidFill>
                  <a:srgbClr val="666666"/>
                </a:solidFill>
                <a:latin typeface="Arial Narrow" pitchFamily="34" charset="0"/>
              </a:rPr>
              <a:t>SkyOnline</a:t>
            </a:r>
            <a:endParaRPr lang="it-IT" dirty="0" smtClean="0">
              <a:solidFill>
                <a:srgbClr val="666666"/>
              </a:solidFill>
              <a:latin typeface="Arial Narrow" pitchFamily="34" charset="0"/>
            </a:endParaRPr>
          </a:p>
          <a:p>
            <a:pPr marL="354013" indent="-3540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dirty="0" smtClean="0">
                <a:solidFill>
                  <a:srgbClr val="666666"/>
                </a:solidFill>
                <a:latin typeface="Arial Narrow" pitchFamily="34" charset="0"/>
              </a:rPr>
              <a:t>Pubblicazione sugli LCD anche delle immagini che vengono postate su </a:t>
            </a:r>
            <a:r>
              <a:rPr lang="it-IT" dirty="0" err="1" smtClean="0">
                <a:solidFill>
                  <a:srgbClr val="666666"/>
                </a:solidFill>
                <a:latin typeface="Arial Narrow" pitchFamily="34" charset="0"/>
              </a:rPr>
              <a:t>Twitter</a:t>
            </a:r>
            <a:r>
              <a:rPr lang="it-IT" dirty="0" smtClean="0">
                <a:solidFill>
                  <a:srgbClr val="666666"/>
                </a:solidFill>
                <a:latin typeface="Arial Narrow" pitchFamily="34" charset="0"/>
              </a:rPr>
              <a:t> da </a:t>
            </a:r>
            <a:r>
              <a:rPr lang="it-IT" dirty="0" err="1" smtClean="0">
                <a:solidFill>
                  <a:srgbClr val="666666"/>
                </a:solidFill>
                <a:latin typeface="Arial Narrow" pitchFamily="34" charset="0"/>
              </a:rPr>
              <a:t>SkyOnline</a:t>
            </a:r>
            <a:endParaRPr lang="it-IT" dirty="0" smtClean="0">
              <a:solidFill>
                <a:srgbClr val="666666"/>
              </a:solidFill>
              <a:latin typeface="Arial Narrow" pitchFamily="34" charset="0"/>
            </a:endParaRPr>
          </a:p>
          <a:p>
            <a:pPr marL="354013" indent="-3540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dirty="0" err="1" smtClean="0">
                <a:solidFill>
                  <a:srgbClr val="666666"/>
                </a:solidFill>
                <a:latin typeface="Arial Narrow" pitchFamily="34" charset="0"/>
              </a:rPr>
              <a:t>Domination</a:t>
            </a:r>
            <a:r>
              <a:rPr lang="it-IT" dirty="0" smtClean="0">
                <a:solidFill>
                  <a:srgbClr val="666666"/>
                </a:solidFill>
                <a:latin typeface="Arial Narrow" pitchFamily="34" charset="0"/>
              </a:rPr>
              <a:t> di tutti i 200 LCD della Metropolitana e degli Aeroporti (Linate, Malpensa, Orio al Serio, Caselle)</a:t>
            </a:r>
          </a:p>
          <a:p>
            <a:pPr marL="354013" indent="-3540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dirty="0">
              <a:solidFill>
                <a:srgbClr val="666666"/>
              </a:solidFill>
              <a:latin typeface="Arial Narrow" pitchFamily="34" charset="0"/>
            </a:endParaRPr>
          </a:p>
        </p:txBody>
      </p:sp>
      <p:sp>
        <p:nvSpPr>
          <p:cNvPr id="69" name="Freccia in giù 68"/>
          <p:cNvSpPr/>
          <p:nvPr/>
        </p:nvSpPr>
        <p:spPr bwMode="auto">
          <a:xfrm>
            <a:off x="3994204" y="3507681"/>
            <a:ext cx="1152128" cy="792088"/>
          </a:xfrm>
          <a:prstGeom prst="downArrow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4625" marR="0" indent="-174625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</a:pPr>
            <a:endParaRPr kumimoji="0" lang="it-IT" sz="14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871828" y="4500692"/>
            <a:ext cx="7416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4013" indent="-354013"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666666"/>
                </a:solidFill>
                <a:latin typeface="Arial Narrow" pitchFamily="34" charset="0"/>
              </a:rPr>
              <a:t>PRIMO CASO </a:t>
            </a:r>
            <a:r>
              <a:rPr lang="it-IT" dirty="0" err="1" smtClean="0">
                <a:solidFill>
                  <a:srgbClr val="666666"/>
                </a:solidFill>
                <a:latin typeface="Arial Narrow" pitchFamily="34" charset="0"/>
              </a:rPr>
              <a:t>DI</a:t>
            </a:r>
            <a:r>
              <a:rPr lang="it-IT" dirty="0" smtClean="0">
                <a:solidFill>
                  <a:srgbClr val="666666"/>
                </a:solidFill>
                <a:latin typeface="Arial Narrow" pitchFamily="34" charset="0"/>
              </a:rPr>
              <a:t> QUESTO GENERE IN EUROPA</a:t>
            </a:r>
          </a:p>
          <a:p>
            <a:pPr marL="354013" indent="-3540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dirty="0">
              <a:solidFill>
                <a:srgbClr val="666666"/>
              </a:solidFill>
              <a:latin typeface="Arial Narrow" pitchFamily="34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870096" y="5070083"/>
            <a:ext cx="74168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666666"/>
                </a:solidFill>
                <a:latin typeface="Arial Narrow" pitchFamily="34" charset="0"/>
              </a:rPr>
              <a:t>IGPDecaux</a:t>
            </a:r>
            <a:r>
              <a:rPr lang="it-IT" dirty="0" smtClean="0">
                <a:solidFill>
                  <a:srgbClr val="666666"/>
                </a:solidFill>
                <a:latin typeface="Arial Narrow" pitchFamily="34" charset="0"/>
              </a:rPr>
              <a:t> ha sviluppato questa innovativa piattaforma di comunicazione in collaborazione con la società </a:t>
            </a:r>
            <a:r>
              <a:rPr lang="it-IT" b="1" dirty="0" err="1" smtClean="0">
                <a:solidFill>
                  <a:srgbClr val="666666"/>
                </a:solidFill>
                <a:latin typeface="Arial Narrow" pitchFamily="34" charset="0"/>
              </a:rPr>
              <a:t>DOOH.IT</a:t>
            </a:r>
            <a:endParaRPr lang="it-IT" b="1" dirty="0" smtClean="0">
              <a:solidFill>
                <a:srgbClr val="666666"/>
              </a:solidFill>
              <a:latin typeface="Arial Narrow" pitchFamily="34" charset="0"/>
            </a:endParaRPr>
          </a:p>
          <a:p>
            <a:pPr marL="354013" indent="-3540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dirty="0">
              <a:solidFill>
                <a:srgbClr val="66666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8" grpId="0"/>
      <p:bldP spid="70" grpId="0"/>
      <p:bldP spid="49" grpId="0"/>
    </p:bldLst>
  </p:timing>
</p:sld>
</file>

<file path=ppt/theme/theme1.xml><?xml version="1.0" encoding="utf-8"?>
<a:theme xmlns:a="http://schemas.openxmlformats.org/drawingml/2006/main" name="1_Struttura predefinita">
  <a:themeElements>
    <a:clrScheme name="1_Struttura predefinita 16">
      <a:dk1>
        <a:srgbClr val="003053"/>
      </a:dk1>
      <a:lt1>
        <a:srgbClr val="FFFFFF"/>
      </a:lt1>
      <a:dk2>
        <a:srgbClr val="003053"/>
      </a:dk2>
      <a:lt2>
        <a:srgbClr val="808080"/>
      </a:lt2>
      <a:accent1>
        <a:srgbClr val="33CCFF"/>
      </a:accent1>
      <a:accent2>
        <a:srgbClr val="FFFF00"/>
      </a:accent2>
      <a:accent3>
        <a:srgbClr val="FFFFFF"/>
      </a:accent3>
      <a:accent4>
        <a:srgbClr val="002746"/>
      </a:accent4>
      <a:accent5>
        <a:srgbClr val="ADE2FF"/>
      </a:accent5>
      <a:accent6>
        <a:srgbClr val="E7E700"/>
      </a:accent6>
      <a:hlink>
        <a:srgbClr val="009999"/>
      </a:hlink>
      <a:folHlink>
        <a:srgbClr val="FF3300"/>
      </a:folHlink>
    </a:clrScheme>
    <a:fontScheme name="1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4625" marR="0" indent="-174625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Tx/>
          <a:buNone/>
          <a:tabLst/>
          <a:defRPr kumimoji="0" lang="it-IT" sz="1400" b="0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4625" marR="0" indent="-174625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Tx/>
          <a:buNone/>
          <a:tabLst/>
          <a:defRPr kumimoji="0" lang="it-IT" sz="1400" b="0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3">
        <a:dk1>
          <a:srgbClr val="003053"/>
        </a:dk1>
        <a:lt1>
          <a:srgbClr val="FFFFFF"/>
        </a:lt1>
        <a:dk2>
          <a:srgbClr val="00305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74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14">
        <a:dk1>
          <a:srgbClr val="003053"/>
        </a:dk1>
        <a:lt1>
          <a:srgbClr val="FFFFFF"/>
        </a:lt1>
        <a:dk2>
          <a:srgbClr val="003053"/>
        </a:dk2>
        <a:lt2>
          <a:srgbClr val="808080"/>
        </a:lt2>
        <a:accent1>
          <a:srgbClr val="BBE0E3"/>
        </a:accent1>
        <a:accent2>
          <a:srgbClr val="FFFF00"/>
        </a:accent2>
        <a:accent3>
          <a:srgbClr val="FFFFFF"/>
        </a:accent3>
        <a:accent4>
          <a:srgbClr val="002746"/>
        </a:accent4>
        <a:accent5>
          <a:srgbClr val="DAEDEF"/>
        </a:accent5>
        <a:accent6>
          <a:srgbClr val="E7E7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15">
        <a:dk1>
          <a:srgbClr val="003053"/>
        </a:dk1>
        <a:lt1>
          <a:srgbClr val="FFFFFF"/>
        </a:lt1>
        <a:dk2>
          <a:srgbClr val="003053"/>
        </a:dk2>
        <a:lt2>
          <a:srgbClr val="808080"/>
        </a:lt2>
        <a:accent1>
          <a:srgbClr val="BBE0E3"/>
        </a:accent1>
        <a:accent2>
          <a:srgbClr val="FFFF00"/>
        </a:accent2>
        <a:accent3>
          <a:srgbClr val="FFFFFF"/>
        </a:accent3>
        <a:accent4>
          <a:srgbClr val="002746"/>
        </a:accent4>
        <a:accent5>
          <a:srgbClr val="DAEDEF"/>
        </a:accent5>
        <a:accent6>
          <a:srgbClr val="E7E700"/>
        </a:accent6>
        <a:hlink>
          <a:srgbClr val="009999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16">
        <a:dk1>
          <a:srgbClr val="003053"/>
        </a:dk1>
        <a:lt1>
          <a:srgbClr val="FFFFFF"/>
        </a:lt1>
        <a:dk2>
          <a:srgbClr val="003053"/>
        </a:dk2>
        <a:lt2>
          <a:srgbClr val="808080"/>
        </a:lt2>
        <a:accent1>
          <a:srgbClr val="33CCFF"/>
        </a:accent1>
        <a:accent2>
          <a:srgbClr val="FFFF00"/>
        </a:accent2>
        <a:accent3>
          <a:srgbClr val="FFFFFF"/>
        </a:accent3>
        <a:accent4>
          <a:srgbClr val="002746"/>
        </a:accent4>
        <a:accent5>
          <a:srgbClr val="ADE2FF"/>
        </a:accent5>
        <a:accent6>
          <a:srgbClr val="E7E700"/>
        </a:accent6>
        <a:hlink>
          <a:srgbClr val="009999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289</Words>
  <Application>Microsoft Office PowerPoint</Application>
  <PresentationFormat>Presentazione su schermo (4:3)</PresentationFormat>
  <Paragraphs>108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1_Struttura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arianna.serantoni</dc:creator>
  <cp:lastModifiedBy>Michele Casali</cp:lastModifiedBy>
  <cp:revision>6</cp:revision>
  <dcterms:created xsi:type="dcterms:W3CDTF">2014-12-04T14:20:31Z</dcterms:created>
  <dcterms:modified xsi:type="dcterms:W3CDTF">2014-12-04T17:30:27Z</dcterms:modified>
</cp:coreProperties>
</file>