
<file path=[Content_Types].xml><?xml version="1.0" encoding="utf-8"?>
<Types xmlns="http://schemas.openxmlformats.org/package/2006/content-types"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4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89.xml" ContentType="application/vnd.openxmlformats-officedocument.presentationml.slideLayou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charts/chart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702" r:id="rId2"/>
    <p:sldId id="686" r:id="rId3"/>
    <p:sldId id="687" r:id="rId4"/>
    <p:sldId id="688" r:id="rId5"/>
    <p:sldId id="689" r:id="rId6"/>
    <p:sldId id="690" r:id="rId7"/>
    <p:sldId id="691" r:id="rId8"/>
    <p:sldId id="692" r:id="rId9"/>
    <p:sldId id="693" r:id="rId10"/>
    <p:sldId id="694" r:id="rId11"/>
    <p:sldId id="695" r:id="rId12"/>
    <p:sldId id="697" r:id="rId13"/>
    <p:sldId id="698" r:id="rId14"/>
    <p:sldId id="700" r:id="rId15"/>
  </p:sldIdLst>
  <p:sldSz cx="9144000" cy="5143500" type="screen16x9"/>
  <p:notesSz cx="6858000" cy="9144000"/>
  <p:embeddedFontLst>
    <p:embeddedFont>
      <p:font typeface="Univers LT 47 CondensedLt" pitchFamily="2" charset="0"/>
      <p:regular r:id="rId18"/>
    </p:embeddedFont>
    <p:embeddedFont>
      <p:font typeface="Tondo" pitchFamily="34" charset="0"/>
      <p:regular r:id="rId19"/>
      <p:bold r:id="rId20"/>
    </p:embeddedFon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CorisandeLight" pitchFamily="2" charset="0"/>
      <p:regular r:id="rId25"/>
    </p:embeddedFont>
  </p:embeddedFontLst>
  <p:defaultTextStyle>
    <a:defPPr>
      <a:defRPr lang="en-US"/>
    </a:defPPr>
    <a:lvl1pPr marL="0" algn="l" defTabSz="36576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65760" algn="l" defTabSz="36576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31520" algn="l" defTabSz="36576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97280" algn="l" defTabSz="36576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63040" algn="l" defTabSz="36576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828800" algn="l" defTabSz="36576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94560" algn="l" defTabSz="36576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60320" algn="l" defTabSz="36576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926080" algn="l" defTabSz="36576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37B9D1"/>
    <a:srgbClr val="002C61"/>
    <a:srgbClr val="D20039"/>
    <a:srgbClr val="7AC143"/>
    <a:srgbClr val="768484"/>
    <a:srgbClr val="F3A220"/>
    <a:srgbClr val="378DD1"/>
    <a:srgbClr val="377AD1"/>
    <a:srgbClr val="9F9F9F"/>
    <a:srgbClr val="DD016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38" autoAdjust="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-270" y="-738"/>
      </p:cViewPr>
      <p:guideLst>
        <p:guide orient="horz" pos="323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 showGuides="1">
      <p:cViewPr varScale="1">
        <p:scale>
          <a:sx n="67" d="100"/>
          <a:sy n="67" d="100"/>
        </p:scale>
        <p:origin x="-2262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>
        <c:manualLayout>
          <c:layoutTarget val="inner"/>
          <c:xMode val="edge"/>
          <c:yMode val="edge"/>
          <c:x val="2.9878408991189632E-3"/>
          <c:y val="5.033692901700406E-2"/>
          <c:w val="0.9671337501096916"/>
          <c:h val="0.85954836053924499"/>
        </c:manualLayout>
      </c:layout>
      <c:barChart>
        <c:barDir val="col"/>
        <c:grouping val="stacked"/>
        <c:ser>
          <c:idx val="0"/>
          <c:order val="0"/>
          <c:tx>
            <c:strRef>
              <c:f>Foglio1!$B$1</c:f>
              <c:strCache>
                <c:ptCount val="1"/>
                <c:pt idx="0">
                  <c:v>Canali Sat Monopiattaforma</c:v>
                </c:pt>
              </c:strCache>
            </c:strRef>
          </c:tx>
          <c:spPr>
            <a:solidFill>
              <a:srgbClr val="4B436D"/>
            </a:solidFill>
            <a:effectLst/>
            <a:scene3d>
              <a:camera prst="orthographicFront"/>
              <a:lightRig rig="threePt" dir="t"/>
            </a:scene3d>
            <a:sp3d/>
          </c:spPr>
          <c:dLbls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it-IT"/>
              </a:p>
            </c:txPr>
            <c:dLblPos val="inEnd"/>
            <c:showVal val="1"/>
          </c:dLbls>
          <c:cat>
            <c:numRef>
              <c:f>Foglio1!$A$2:$A$14</c:f>
              <c:numCache>
                <c:formatCode>mmm\-yy</c:formatCode>
                <c:ptCount val="13"/>
                <c:pt idx="0">
                  <c:v>40787</c:v>
                </c:pt>
                <c:pt idx="1">
                  <c:v>40817</c:v>
                </c:pt>
                <c:pt idx="2">
                  <c:v>40848</c:v>
                </c:pt>
                <c:pt idx="3">
                  <c:v>40878</c:v>
                </c:pt>
                <c:pt idx="4">
                  <c:v>40909</c:v>
                </c:pt>
                <c:pt idx="5">
                  <c:v>40940</c:v>
                </c:pt>
                <c:pt idx="6">
                  <c:v>40969</c:v>
                </c:pt>
                <c:pt idx="7">
                  <c:v>41000</c:v>
                </c:pt>
                <c:pt idx="8">
                  <c:v>41030</c:v>
                </c:pt>
                <c:pt idx="9">
                  <c:v>41061</c:v>
                </c:pt>
                <c:pt idx="10">
                  <c:v>41091</c:v>
                </c:pt>
                <c:pt idx="11">
                  <c:v>41122</c:v>
                </c:pt>
                <c:pt idx="12">
                  <c:v>41153</c:v>
                </c:pt>
              </c:numCache>
            </c:numRef>
          </c:cat>
          <c:val>
            <c:numRef>
              <c:f>Foglio1!$B$2:$B$14</c:f>
              <c:numCache>
                <c:formatCode>0.0%</c:formatCode>
                <c:ptCount val="13"/>
                <c:pt idx="0">
                  <c:v>5.4900000000000025E-2</c:v>
                </c:pt>
                <c:pt idx="1">
                  <c:v>5.0400000000000014E-2</c:v>
                </c:pt>
                <c:pt idx="2">
                  <c:v>5.5600000000000004E-2</c:v>
                </c:pt>
                <c:pt idx="3">
                  <c:v>5.62E-2</c:v>
                </c:pt>
                <c:pt idx="4">
                  <c:v>5.1999999999999998E-2</c:v>
                </c:pt>
                <c:pt idx="5">
                  <c:v>5.4300000000000036E-2</c:v>
                </c:pt>
                <c:pt idx="6">
                  <c:v>5.8500000000000003E-2</c:v>
                </c:pt>
                <c:pt idx="7">
                  <c:v>5.3100000000000001E-2</c:v>
                </c:pt>
                <c:pt idx="8">
                  <c:v>4.9700000000000036E-2</c:v>
                </c:pt>
                <c:pt idx="9">
                  <c:v>5.6099999999999997E-2</c:v>
                </c:pt>
                <c:pt idx="10">
                  <c:v>6.59E-2</c:v>
                </c:pt>
                <c:pt idx="11">
                  <c:v>5.6700000000000014E-2</c:v>
                </c:pt>
                <c:pt idx="12">
                  <c:v>5.3400000000000003E-2</c:v>
                </c:pt>
              </c:numCache>
            </c:numRef>
          </c:val>
        </c:ser>
        <c:dLbls>
          <c:showVal val="1"/>
        </c:dLbls>
        <c:gapWidth val="11"/>
        <c:overlap val="100"/>
        <c:axId val="91600000"/>
        <c:axId val="91601536"/>
      </c:barChart>
      <c:dateAx>
        <c:axId val="91600000"/>
        <c:scaling>
          <c:orientation val="minMax"/>
        </c:scaling>
        <c:axPos val="b"/>
        <c:numFmt formatCode="mmm\-yy" sourceLinked="1"/>
        <c:maj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1000" b="0" baseline="0">
                <a:latin typeface="+mn-lt"/>
              </a:defRPr>
            </a:pPr>
            <a:endParaRPr lang="it-IT"/>
          </a:p>
        </c:txPr>
        <c:crossAx val="91601536"/>
        <c:crosses val="autoZero"/>
        <c:auto val="1"/>
        <c:lblOffset val="100"/>
      </c:dateAx>
      <c:valAx>
        <c:axId val="91601536"/>
        <c:scaling>
          <c:orientation val="minMax"/>
          <c:max val="0.1"/>
        </c:scaling>
        <c:delete val="1"/>
        <c:axPos val="l"/>
        <c:numFmt formatCode="0.0%" sourceLinked="1"/>
        <c:tickLblPos val="none"/>
        <c:crossAx val="9160000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Foglio1!$B$1</c:f>
              <c:strCache>
                <c:ptCount val="1"/>
                <c:pt idx="0">
                  <c:v>Canali DTT Monopiattaforma</c:v>
                </c:pt>
              </c:strCache>
            </c:strRef>
          </c:tx>
          <c:spPr>
            <a:solidFill>
              <a:srgbClr val="4B436D"/>
            </a:solidFill>
            <a:effectLst/>
            <a:scene3d>
              <a:camera prst="orthographicFront"/>
              <a:lightRig rig="threePt" dir="t"/>
            </a:scene3d>
            <a:sp3d/>
          </c:spPr>
          <c:dLbls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it-IT"/>
              </a:p>
            </c:txPr>
            <c:dLblPos val="inEnd"/>
            <c:showVal val="1"/>
          </c:dLbls>
          <c:cat>
            <c:numRef>
              <c:f>Foglio1!$A$2:$A$14</c:f>
              <c:numCache>
                <c:formatCode>mmm\-yy</c:formatCode>
                <c:ptCount val="13"/>
                <c:pt idx="0">
                  <c:v>40787</c:v>
                </c:pt>
                <c:pt idx="1">
                  <c:v>40817</c:v>
                </c:pt>
                <c:pt idx="2">
                  <c:v>40848</c:v>
                </c:pt>
                <c:pt idx="3">
                  <c:v>40878</c:v>
                </c:pt>
                <c:pt idx="4">
                  <c:v>40909</c:v>
                </c:pt>
                <c:pt idx="5">
                  <c:v>40940</c:v>
                </c:pt>
                <c:pt idx="6">
                  <c:v>40969</c:v>
                </c:pt>
                <c:pt idx="7">
                  <c:v>41000</c:v>
                </c:pt>
                <c:pt idx="8">
                  <c:v>41030</c:v>
                </c:pt>
                <c:pt idx="9">
                  <c:v>41061</c:v>
                </c:pt>
                <c:pt idx="10">
                  <c:v>41091</c:v>
                </c:pt>
                <c:pt idx="11">
                  <c:v>41122</c:v>
                </c:pt>
                <c:pt idx="12">
                  <c:v>41153</c:v>
                </c:pt>
              </c:numCache>
            </c:numRef>
          </c:cat>
          <c:val>
            <c:numRef>
              <c:f>Foglio1!$B$2:$B$14</c:f>
              <c:numCache>
                <c:formatCode>0.0%</c:formatCode>
                <c:ptCount val="13"/>
                <c:pt idx="0">
                  <c:v>0.20840000000000009</c:v>
                </c:pt>
                <c:pt idx="1">
                  <c:v>0.20810000000000001</c:v>
                </c:pt>
                <c:pt idx="2">
                  <c:v>0.23550000000000001</c:v>
                </c:pt>
                <c:pt idx="3">
                  <c:v>0.22689999999999999</c:v>
                </c:pt>
                <c:pt idx="4">
                  <c:v>0.22600000000000001</c:v>
                </c:pt>
                <c:pt idx="5">
                  <c:v>0.23089999999999999</c:v>
                </c:pt>
                <c:pt idx="6">
                  <c:v>0.24020000000000008</c:v>
                </c:pt>
                <c:pt idx="7">
                  <c:v>0.25080000000000002</c:v>
                </c:pt>
                <c:pt idx="8">
                  <c:v>0.30880000000000024</c:v>
                </c:pt>
                <c:pt idx="9">
                  <c:v>0.34260000000000002</c:v>
                </c:pt>
                <c:pt idx="10">
                  <c:v>0.33410000000000017</c:v>
                </c:pt>
                <c:pt idx="11">
                  <c:v>0.31410000000000021</c:v>
                </c:pt>
                <c:pt idx="12">
                  <c:v>0.28310000000000002</c:v>
                </c:pt>
              </c:numCache>
            </c:numRef>
          </c:val>
        </c:ser>
        <c:dLbls>
          <c:showVal val="1"/>
        </c:dLbls>
        <c:gapWidth val="11"/>
        <c:overlap val="100"/>
        <c:axId val="119834880"/>
        <c:axId val="119840768"/>
      </c:barChart>
      <c:dateAx>
        <c:axId val="119834880"/>
        <c:scaling>
          <c:orientation val="minMax"/>
        </c:scaling>
        <c:axPos val="b"/>
        <c:numFmt formatCode="mmm\-yy" sourceLinked="1"/>
        <c:majorTickMark val="none"/>
        <c:tickLblPos val="nextTo"/>
        <c:txPr>
          <a:bodyPr/>
          <a:lstStyle/>
          <a:p>
            <a:pPr>
              <a:defRPr sz="1000" baseline="0"/>
            </a:pPr>
            <a:endParaRPr lang="it-IT"/>
          </a:p>
        </c:txPr>
        <c:crossAx val="119840768"/>
        <c:crosses val="autoZero"/>
        <c:auto val="1"/>
        <c:lblOffset val="100"/>
      </c:dateAx>
      <c:valAx>
        <c:axId val="119840768"/>
        <c:scaling>
          <c:orientation val="minMax"/>
          <c:max val="0.35000000000000031"/>
        </c:scaling>
        <c:delete val="1"/>
        <c:axPos val="l"/>
        <c:numFmt formatCode="0.0%" sourceLinked="1"/>
        <c:tickLblPos val="none"/>
        <c:crossAx val="11983488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it-IT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Foglio1!$B$1</c:f>
              <c:strCache>
                <c:ptCount val="1"/>
                <c:pt idx="0">
                  <c:v>Tot TV digitali</c:v>
                </c:pt>
              </c:strCache>
            </c:strRef>
          </c:tx>
          <c:spPr>
            <a:solidFill>
              <a:srgbClr val="4B436D"/>
            </a:solidFill>
            <a:effectLst/>
            <a:scene3d>
              <a:camera prst="orthographicFront"/>
              <a:lightRig rig="threePt" dir="t"/>
            </a:scene3d>
            <a:sp3d/>
          </c:spPr>
          <c:dLbls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it-IT"/>
              </a:p>
            </c:txPr>
            <c:dLblPos val="inEnd"/>
            <c:showVal val="1"/>
          </c:dLbls>
          <c:cat>
            <c:numRef>
              <c:f>Foglio1!$A$2:$A$14</c:f>
              <c:numCache>
                <c:formatCode>mmm\-yy</c:formatCode>
                <c:ptCount val="13"/>
                <c:pt idx="0">
                  <c:v>40787</c:v>
                </c:pt>
                <c:pt idx="1">
                  <c:v>40817</c:v>
                </c:pt>
                <c:pt idx="2">
                  <c:v>40848</c:v>
                </c:pt>
                <c:pt idx="3">
                  <c:v>40878</c:v>
                </c:pt>
                <c:pt idx="4">
                  <c:v>40909</c:v>
                </c:pt>
                <c:pt idx="5">
                  <c:v>40940</c:v>
                </c:pt>
                <c:pt idx="6">
                  <c:v>40969</c:v>
                </c:pt>
                <c:pt idx="7">
                  <c:v>41000</c:v>
                </c:pt>
                <c:pt idx="8">
                  <c:v>41030</c:v>
                </c:pt>
                <c:pt idx="9">
                  <c:v>41061</c:v>
                </c:pt>
                <c:pt idx="10">
                  <c:v>41091</c:v>
                </c:pt>
                <c:pt idx="11">
                  <c:v>41122</c:v>
                </c:pt>
                <c:pt idx="12">
                  <c:v>41153</c:v>
                </c:pt>
              </c:numCache>
            </c:numRef>
          </c:cat>
          <c:val>
            <c:numRef>
              <c:f>Foglio1!$B$2:$B$14</c:f>
              <c:numCache>
                <c:formatCode>0.0%</c:formatCode>
                <c:ptCount val="13"/>
                <c:pt idx="0">
                  <c:v>0.26479999999999998</c:v>
                </c:pt>
                <c:pt idx="1">
                  <c:v>0.26029999999999998</c:v>
                </c:pt>
                <c:pt idx="2">
                  <c:v>0.29310000000000008</c:v>
                </c:pt>
                <c:pt idx="3">
                  <c:v>0.28500000000000014</c:v>
                </c:pt>
                <c:pt idx="4">
                  <c:v>0.28010000000000002</c:v>
                </c:pt>
                <c:pt idx="5">
                  <c:v>0.28720000000000001</c:v>
                </c:pt>
                <c:pt idx="6">
                  <c:v>0.30100000000000021</c:v>
                </c:pt>
                <c:pt idx="7">
                  <c:v>0.30570000000000008</c:v>
                </c:pt>
                <c:pt idx="8">
                  <c:v>0.36050000000000021</c:v>
                </c:pt>
                <c:pt idx="9">
                  <c:v>0.4012</c:v>
                </c:pt>
                <c:pt idx="10">
                  <c:v>0.40230000000000016</c:v>
                </c:pt>
                <c:pt idx="11">
                  <c:v>0.37020000000000008</c:v>
                </c:pt>
                <c:pt idx="12">
                  <c:v>0.33650000000000024</c:v>
                </c:pt>
              </c:numCache>
            </c:numRef>
          </c:val>
        </c:ser>
        <c:dLbls>
          <c:showVal val="1"/>
        </c:dLbls>
        <c:gapWidth val="11"/>
        <c:overlap val="100"/>
        <c:axId val="119856512"/>
        <c:axId val="1725568"/>
      </c:barChart>
      <c:dateAx>
        <c:axId val="119856512"/>
        <c:scaling>
          <c:orientation val="minMax"/>
        </c:scaling>
        <c:axPos val="b"/>
        <c:numFmt formatCode="mmm\-yy" sourceLinked="1"/>
        <c:maj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1000" b="0" baseline="0">
                <a:latin typeface="+mn-lt"/>
              </a:defRPr>
            </a:pPr>
            <a:endParaRPr lang="it-IT"/>
          </a:p>
        </c:txPr>
        <c:crossAx val="1725568"/>
        <c:crosses val="autoZero"/>
        <c:auto val="1"/>
        <c:lblOffset val="100"/>
      </c:dateAx>
      <c:valAx>
        <c:axId val="1725568"/>
        <c:scaling>
          <c:orientation val="minMax"/>
          <c:max val="0.45"/>
        </c:scaling>
        <c:delete val="1"/>
        <c:axPos val="l"/>
        <c:numFmt formatCode="0.0%" sourceLinked="1"/>
        <c:tickLblPos val="none"/>
        <c:crossAx val="11985651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it-IT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rgbClr val="4B436D"/>
            </a:solidFill>
            <a:effectLst/>
          </c:spPr>
          <c:dLbls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it-IT"/>
              </a:p>
            </c:txPr>
            <c:dLblPos val="inEnd"/>
            <c:showVal val="1"/>
          </c:dLbls>
          <c:cat>
            <c:strRef>
              <c:f>Foglio1!$A$2:$A$8</c:f>
              <c:strCache>
                <c:ptCount val="7"/>
                <c:pt idx="0">
                  <c:v>0200 0200</c:v>
                </c:pt>
                <c:pt idx="1">
                  <c:v>0700 1200</c:v>
                </c:pt>
                <c:pt idx="2">
                  <c:v>1200 1500</c:v>
                </c:pt>
                <c:pt idx="3">
                  <c:v>1500 1800</c:v>
                </c:pt>
                <c:pt idx="4">
                  <c:v>1800 2030</c:v>
                </c:pt>
                <c:pt idx="5">
                  <c:v>2030 2300</c:v>
                </c:pt>
                <c:pt idx="6">
                  <c:v>2300 0200</c:v>
                </c:pt>
              </c:strCache>
            </c:strRef>
          </c:cat>
          <c:val>
            <c:numRef>
              <c:f>Foglio1!$B$2:$B$8</c:f>
              <c:numCache>
                <c:formatCode>0.0%</c:formatCode>
                <c:ptCount val="7"/>
                <c:pt idx="0">
                  <c:v>5.3400000000000003E-2</c:v>
                </c:pt>
                <c:pt idx="1">
                  <c:v>3.8699999999999998E-2</c:v>
                </c:pt>
                <c:pt idx="2">
                  <c:v>3.9699999999999999E-2</c:v>
                </c:pt>
                <c:pt idx="3">
                  <c:v>6.2900000000000011E-2</c:v>
                </c:pt>
                <c:pt idx="4">
                  <c:v>4.2600000000000013E-2</c:v>
                </c:pt>
                <c:pt idx="5">
                  <c:v>6.1600000000000002E-2</c:v>
                </c:pt>
                <c:pt idx="6">
                  <c:v>6.9100000000000023E-2</c:v>
                </c:pt>
              </c:numCache>
            </c:numRef>
          </c:val>
        </c:ser>
        <c:dLbls>
          <c:showVal val="1"/>
        </c:dLbls>
        <c:gapWidth val="35"/>
        <c:overlap val="100"/>
        <c:axId val="1825792"/>
        <c:axId val="120349440"/>
      </c:barChart>
      <c:catAx>
        <c:axId val="1825792"/>
        <c:scaling>
          <c:orientation val="minMax"/>
        </c:scaling>
        <c:axPos val="b"/>
        <c:maj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1000">
                <a:latin typeface="+mn-lt"/>
              </a:defRPr>
            </a:pPr>
            <a:endParaRPr lang="it-IT"/>
          </a:p>
        </c:txPr>
        <c:crossAx val="120349440"/>
        <c:crosses val="autoZero"/>
        <c:auto val="1"/>
        <c:lblAlgn val="ctr"/>
        <c:lblOffset val="100"/>
      </c:catAx>
      <c:valAx>
        <c:axId val="120349440"/>
        <c:scaling>
          <c:orientation val="minMax"/>
        </c:scaling>
        <c:delete val="1"/>
        <c:axPos val="l"/>
        <c:numFmt formatCode="0.0%" sourceLinked="1"/>
        <c:majorTickMark val="none"/>
        <c:tickLblPos val="none"/>
        <c:crossAx val="182579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it-IT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1.4159192933435438E-2"/>
          <c:y val="3.5242183172773292E-2"/>
          <c:w val="0.9653886394960467"/>
          <c:h val="0.89992579716708365"/>
        </c:manualLayout>
      </c:layout>
      <c:barChart>
        <c:barDir val="col"/>
        <c:grouping val="stacked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rgbClr val="4B436D"/>
            </a:solidFill>
            <a:effectLst/>
          </c:spPr>
          <c:dLbls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it-IT"/>
              </a:p>
            </c:txPr>
            <c:dLblPos val="inEnd"/>
            <c:showVal val="1"/>
          </c:dLbls>
          <c:cat>
            <c:strRef>
              <c:f>Foglio1!$A$2:$A$8</c:f>
              <c:strCache>
                <c:ptCount val="7"/>
                <c:pt idx="0">
                  <c:v>0200 0200</c:v>
                </c:pt>
                <c:pt idx="1">
                  <c:v>0700 1200</c:v>
                </c:pt>
                <c:pt idx="2">
                  <c:v>1200 1500</c:v>
                </c:pt>
                <c:pt idx="3">
                  <c:v>1500 1800</c:v>
                </c:pt>
                <c:pt idx="4">
                  <c:v>1800 2030</c:v>
                </c:pt>
                <c:pt idx="5">
                  <c:v>2030 2300</c:v>
                </c:pt>
                <c:pt idx="6">
                  <c:v>2300 0200</c:v>
                </c:pt>
              </c:strCache>
            </c:strRef>
          </c:cat>
          <c:val>
            <c:numRef>
              <c:f>Foglio1!$B$2:$B$8</c:f>
              <c:numCache>
                <c:formatCode>0.0%</c:formatCode>
                <c:ptCount val="7"/>
                <c:pt idx="0">
                  <c:v>0.28299999999999997</c:v>
                </c:pt>
                <c:pt idx="1">
                  <c:v>0.34939999999999999</c:v>
                </c:pt>
                <c:pt idx="2">
                  <c:v>0.246</c:v>
                </c:pt>
                <c:pt idx="3">
                  <c:v>0.35</c:v>
                </c:pt>
                <c:pt idx="4">
                  <c:v>0.27350000000000002</c:v>
                </c:pt>
                <c:pt idx="5">
                  <c:v>0.23649999999999999</c:v>
                </c:pt>
                <c:pt idx="6">
                  <c:v>0.31809999999999999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Colonna2</c:v>
                </c:pt>
              </c:strCache>
            </c:strRef>
          </c:tx>
          <c:cat>
            <c:strRef>
              <c:f>Foglio1!$A$2:$A$8</c:f>
              <c:strCache>
                <c:ptCount val="7"/>
                <c:pt idx="0">
                  <c:v>0200 0200</c:v>
                </c:pt>
                <c:pt idx="1">
                  <c:v>0700 1200</c:v>
                </c:pt>
                <c:pt idx="2">
                  <c:v>1200 1500</c:v>
                </c:pt>
                <c:pt idx="3">
                  <c:v>1500 1800</c:v>
                </c:pt>
                <c:pt idx="4">
                  <c:v>1800 2030</c:v>
                </c:pt>
                <c:pt idx="5">
                  <c:v>2030 2300</c:v>
                </c:pt>
                <c:pt idx="6">
                  <c:v>2300 0200</c:v>
                </c:pt>
              </c:strCache>
            </c:strRef>
          </c:cat>
          <c:val>
            <c:numRef>
              <c:f>Foglio1!$C$2:$C$8</c:f>
              <c:numCache>
                <c:formatCode>0.00%</c:formatCode>
                <c:ptCount val="7"/>
              </c:numCache>
            </c:numRef>
          </c:val>
        </c:ser>
        <c:dLbls>
          <c:showVal val="1"/>
        </c:dLbls>
        <c:gapWidth val="35"/>
        <c:overlap val="100"/>
        <c:axId val="120366592"/>
        <c:axId val="120368128"/>
      </c:barChart>
      <c:catAx>
        <c:axId val="120366592"/>
        <c:scaling>
          <c:orientation val="minMax"/>
        </c:scaling>
        <c:axPos val="b"/>
        <c:maj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800">
                <a:latin typeface="+mn-lt"/>
              </a:defRPr>
            </a:pPr>
            <a:endParaRPr lang="it-IT"/>
          </a:p>
        </c:txPr>
        <c:crossAx val="120368128"/>
        <c:crosses val="autoZero"/>
        <c:auto val="1"/>
        <c:lblAlgn val="ctr"/>
        <c:lblOffset val="100"/>
      </c:catAx>
      <c:valAx>
        <c:axId val="120368128"/>
        <c:scaling>
          <c:orientation val="minMax"/>
          <c:max val="0.5"/>
        </c:scaling>
        <c:delete val="1"/>
        <c:axPos val="l"/>
        <c:numFmt formatCode="0.0%" sourceLinked="1"/>
        <c:tickLblPos val="none"/>
        <c:crossAx val="12036659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it-IT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Foglio1!$B$1</c:f>
              <c:strCache>
                <c:ptCount val="1"/>
                <c:pt idx="0">
                  <c:v>Tot TV digitali</c:v>
                </c:pt>
              </c:strCache>
            </c:strRef>
          </c:tx>
          <c:spPr>
            <a:solidFill>
              <a:srgbClr val="4B436D"/>
            </a:solidFill>
            <a:effectLst/>
          </c:spPr>
          <c:dLbls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it-IT"/>
              </a:p>
            </c:txPr>
            <c:dLblPos val="inEnd"/>
            <c:showVal val="1"/>
          </c:dLbls>
          <c:cat>
            <c:strRef>
              <c:f>Foglio1!$A$2:$A$8</c:f>
              <c:strCache>
                <c:ptCount val="7"/>
                <c:pt idx="0">
                  <c:v>0200 0200</c:v>
                </c:pt>
                <c:pt idx="1">
                  <c:v>0700 1200</c:v>
                </c:pt>
                <c:pt idx="2">
                  <c:v>1200 1500</c:v>
                </c:pt>
                <c:pt idx="3">
                  <c:v>1500 1800</c:v>
                </c:pt>
                <c:pt idx="4">
                  <c:v>1800 2030</c:v>
                </c:pt>
                <c:pt idx="5">
                  <c:v>2030 2300</c:v>
                </c:pt>
                <c:pt idx="6">
                  <c:v>2300 0200</c:v>
                </c:pt>
              </c:strCache>
            </c:strRef>
          </c:cat>
          <c:val>
            <c:numRef>
              <c:f>Foglio1!$B$2:$B$8</c:f>
              <c:numCache>
                <c:formatCode>0.0%</c:formatCode>
                <c:ptCount val="7"/>
                <c:pt idx="0">
                  <c:v>0.33650000000000024</c:v>
                </c:pt>
                <c:pt idx="1">
                  <c:v>0.38440000000000024</c:v>
                </c:pt>
                <c:pt idx="2">
                  <c:v>0.28260000000000002</c:v>
                </c:pt>
                <c:pt idx="3">
                  <c:v>0.40730000000000016</c:v>
                </c:pt>
                <c:pt idx="4">
                  <c:v>0.31210000000000021</c:v>
                </c:pt>
                <c:pt idx="5">
                  <c:v>0.29560000000000008</c:v>
                </c:pt>
                <c:pt idx="6">
                  <c:v>0.38460000000000016</c:v>
                </c:pt>
              </c:numCache>
            </c:numRef>
          </c:val>
        </c:ser>
        <c:dLbls>
          <c:showVal val="1"/>
        </c:dLbls>
        <c:gapWidth val="35"/>
        <c:overlap val="100"/>
        <c:axId val="119906688"/>
        <c:axId val="119908224"/>
      </c:barChart>
      <c:catAx>
        <c:axId val="119906688"/>
        <c:scaling>
          <c:orientation val="minMax"/>
        </c:scaling>
        <c:axPos val="b"/>
        <c:maj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1000">
                <a:latin typeface="+mn-lt"/>
              </a:defRPr>
            </a:pPr>
            <a:endParaRPr lang="it-IT"/>
          </a:p>
        </c:txPr>
        <c:crossAx val="119908224"/>
        <c:crosses val="autoZero"/>
        <c:auto val="1"/>
        <c:lblAlgn val="ctr"/>
        <c:lblOffset val="100"/>
      </c:catAx>
      <c:valAx>
        <c:axId val="119908224"/>
        <c:scaling>
          <c:orientation val="minMax"/>
          <c:max val="0.5"/>
        </c:scaling>
        <c:delete val="1"/>
        <c:axPos val="l"/>
        <c:numFmt formatCode="0.0%" sourceLinked="1"/>
        <c:tickLblPos val="none"/>
        <c:crossAx val="11990668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it-IT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/>
          <a:lstStyle/>
          <a:p>
            <a:pPr>
              <a:defRPr sz="1100" b="0">
                <a:latin typeface="+mn-lt"/>
              </a:defRPr>
            </a:pPr>
            <a:r>
              <a:rPr lang="it-IT" sz="1100" b="0" dirty="0" smtClean="0">
                <a:latin typeface="+mn-lt"/>
              </a:rPr>
              <a:t>Audience Minuto</a:t>
            </a:r>
            <a:r>
              <a:rPr lang="it-IT" sz="1100" b="0" baseline="0" dirty="0" smtClean="0">
                <a:latin typeface="+mn-lt"/>
              </a:rPr>
              <a:t> Medio</a:t>
            </a:r>
            <a:endParaRPr lang="it-IT" sz="1100" b="0" dirty="0">
              <a:latin typeface="+mn-lt"/>
            </a:endParaRPr>
          </a:p>
        </c:rich>
      </c:tx>
      <c:layout>
        <c:manualLayout>
          <c:xMode val="edge"/>
          <c:yMode val="edge"/>
          <c:x val="0.77480526416666862"/>
          <c:y val="0.10344827586206895"/>
        </c:manualLayout>
      </c:layout>
      <c:overlay val="1"/>
    </c:title>
    <c:plotArea>
      <c:layout>
        <c:manualLayout>
          <c:layoutTarget val="inner"/>
          <c:xMode val="edge"/>
          <c:yMode val="edge"/>
          <c:x val="1.8233490615136363E-2"/>
          <c:y val="4.2253521126760563E-2"/>
          <c:w val="0.96505247632099345"/>
          <c:h val="0.7602703227237446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</c:strCache>
            </c:strRef>
          </c:tx>
          <c:spPr>
            <a:solidFill>
              <a:srgbClr val="4B436D"/>
            </a:solidFill>
            <a:effectLst/>
            <a:scene3d>
              <a:camera prst="orthographicFront"/>
              <a:lightRig rig="threePt" dir="t"/>
            </a:scene3d>
            <a:sp3d/>
          </c:spPr>
          <c:dLbls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+mn-lt"/>
                  </a:defRPr>
                </a:pPr>
                <a:endParaRPr lang="it-IT"/>
              </a:p>
            </c:txPr>
            <c:dLblPos val="inEnd"/>
            <c:showVal val="1"/>
          </c:dLbls>
          <c:cat>
            <c:strRef>
              <c:f>Foglio1!$A$2:$A$11</c:f>
              <c:strCache>
                <c:ptCount val="10"/>
                <c:pt idx="0">
                  <c:v>Sky Sport 1</c:v>
                </c:pt>
                <c:pt idx="1">
                  <c:v>Sky Calcio 1</c:v>
                </c:pt>
                <c:pt idx="2">
                  <c:v>Sky TG24</c:v>
                </c:pt>
                <c:pt idx="3">
                  <c:v>Sky Cinema Hits</c:v>
                </c:pt>
                <c:pt idx="4">
                  <c:v>Sky Sport 24</c:v>
                </c:pt>
                <c:pt idx="5">
                  <c:v>Sky Cinema 1</c:v>
                </c:pt>
                <c:pt idx="6">
                  <c:v>Fox Crime/HD</c:v>
                </c:pt>
                <c:pt idx="7">
                  <c:v>Sky Super Calcio</c:v>
                </c:pt>
                <c:pt idx="8">
                  <c:v>Sky Uno</c:v>
                </c:pt>
                <c:pt idx="9">
                  <c:v>Fox/HD</c:v>
                </c:pt>
              </c:strCache>
            </c:strRef>
          </c:cat>
          <c:val>
            <c:numRef>
              <c:f>Foglio1!$B$2:$B$11</c:f>
              <c:numCache>
                <c:formatCode>#,##0</c:formatCode>
                <c:ptCount val="10"/>
                <c:pt idx="0">
                  <c:v>43835</c:v>
                </c:pt>
                <c:pt idx="1">
                  <c:v>32658</c:v>
                </c:pt>
                <c:pt idx="2">
                  <c:v>32440</c:v>
                </c:pt>
                <c:pt idx="3">
                  <c:v>32410</c:v>
                </c:pt>
                <c:pt idx="4">
                  <c:v>32106</c:v>
                </c:pt>
                <c:pt idx="5">
                  <c:v>31029</c:v>
                </c:pt>
                <c:pt idx="6">
                  <c:v>28309</c:v>
                </c:pt>
                <c:pt idx="7">
                  <c:v>25507</c:v>
                </c:pt>
                <c:pt idx="8">
                  <c:v>23486</c:v>
                </c:pt>
                <c:pt idx="9">
                  <c:v>22077</c:v>
                </c:pt>
              </c:numCache>
            </c:numRef>
          </c:val>
        </c:ser>
        <c:gapWidth val="30"/>
        <c:axId val="120494336"/>
        <c:axId val="120516608"/>
      </c:barChart>
      <c:catAx>
        <c:axId val="120494336"/>
        <c:scaling>
          <c:orientation val="minMax"/>
        </c:scaling>
        <c:axPos val="b"/>
        <c:numFmt formatCode="General" sourceLinked="1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200">
                <a:latin typeface="+mn-lt"/>
              </a:defRPr>
            </a:pPr>
            <a:endParaRPr lang="it-IT"/>
          </a:p>
        </c:txPr>
        <c:crossAx val="120516608"/>
        <c:crosses val="autoZero"/>
        <c:auto val="1"/>
        <c:lblAlgn val="ctr"/>
        <c:lblOffset val="100"/>
        <c:tickLblSkip val="1"/>
      </c:catAx>
      <c:valAx>
        <c:axId val="120516608"/>
        <c:scaling>
          <c:orientation val="minMax"/>
          <c:max val="50000"/>
          <c:min val="0"/>
        </c:scaling>
        <c:delete val="1"/>
        <c:axPos val="l"/>
        <c:numFmt formatCode="#,##0" sourceLinked="1"/>
        <c:tickLblPos val="none"/>
        <c:crossAx val="12049433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it-IT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/>
          <a:lstStyle/>
          <a:p>
            <a:pPr>
              <a:defRPr sz="1100" b="0">
                <a:latin typeface="+mn-lt"/>
              </a:defRPr>
            </a:pPr>
            <a:r>
              <a:rPr lang="it-IT" sz="1100" b="0" dirty="0" smtClean="0">
                <a:latin typeface="+mn-lt"/>
              </a:rPr>
              <a:t>Audience Minuto</a:t>
            </a:r>
            <a:r>
              <a:rPr lang="it-IT" sz="1100" b="0" baseline="0" dirty="0" smtClean="0">
                <a:latin typeface="+mn-lt"/>
              </a:rPr>
              <a:t> Medio</a:t>
            </a:r>
            <a:endParaRPr lang="it-IT" sz="1100" b="0" dirty="0">
              <a:latin typeface="+mn-lt"/>
            </a:endParaRPr>
          </a:p>
        </c:rich>
      </c:tx>
      <c:layout>
        <c:manualLayout>
          <c:xMode val="edge"/>
          <c:yMode val="edge"/>
          <c:x val="0.77480526416666862"/>
          <c:y val="0.10344827586206895"/>
        </c:manualLayout>
      </c:layout>
      <c:overlay val="1"/>
    </c:title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</c:strCache>
            </c:strRef>
          </c:tx>
          <c:spPr>
            <a:solidFill>
              <a:srgbClr val="4B436D"/>
            </a:solidFill>
            <a:effectLst/>
            <a:scene3d>
              <a:camera prst="orthographicFront"/>
              <a:lightRig rig="threePt" dir="t"/>
            </a:scene3d>
            <a:sp3d/>
          </c:spPr>
          <c:dLbls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+mn-lt"/>
                  </a:defRPr>
                </a:pPr>
                <a:endParaRPr lang="it-IT"/>
              </a:p>
            </c:txPr>
            <c:dLblPos val="inEnd"/>
            <c:showVal val="1"/>
          </c:dLbls>
          <c:cat>
            <c:strRef>
              <c:f>Foglio1!$A$2:$A$11</c:f>
              <c:strCache>
                <c:ptCount val="10"/>
                <c:pt idx="0">
                  <c:v>Real Time</c:v>
                </c:pt>
                <c:pt idx="1">
                  <c:v>Rai Premium</c:v>
                </c:pt>
                <c:pt idx="2">
                  <c:v>Iris</c:v>
                </c:pt>
                <c:pt idx="3">
                  <c:v>Rai Movie</c:v>
                </c:pt>
                <c:pt idx="4">
                  <c:v>Rai 4</c:v>
                </c:pt>
                <c:pt idx="5">
                  <c:v>Rai Yoyo</c:v>
                </c:pt>
                <c:pt idx="6">
                  <c:v>La5</c:v>
                </c:pt>
                <c:pt idx="7">
                  <c:v>Dmax</c:v>
                </c:pt>
                <c:pt idx="8">
                  <c:v>Cielo</c:v>
                </c:pt>
                <c:pt idx="9">
                  <c:v>Boing</c:v>
                </c:pt>
              </c:strCache>
            </c:strRef>
          </c:cat>
          <c:val>
            <c:numRef>
              <c:f>Foglio1!$B$2:$B$11</c:f>
              <c:numCache>
                <c:formatCode>#,##0</c:formatCode>
                <c:ptCount val="10"/>
                <c:pt idx="0">
                  <c:v>157500</c:v>
                </c:pt>
                <c:pt idx="1">
                  <c:v>142793</c:v>
                </c:pt>
                <c:pt idx="2">
                  <c:v>135701</c:v>
                </c:pt>
                <c:pt idx="3">
                  <c:v>110756</c:v>
                </c:pt>
                <c:pt idx="4">
                  <c:v>110510</c:v>
                </c:pt>
                <c:pt idx="5">
                  <c:v>106876</c:v>
                </c:pt>
                <c:pt idx="6">
                  <c:v>92314</c:v>
                </c:pt>
                <c:pt idx="7">
                  <c:v>90054</c:v>
                </c:pt>
                <c:pt idx="8">
                  <c:v>83933</c:v>
                </c:pt>
                <c:pt idx="9">
                  <c:v>82241</c:v>
                </c:pt>
              </c:numCache>
            </c:numRef>
          </c:val>
        </c:ser>
        <c:gapWidth val="30"/>
        <c:axId val="121503104"/>
        <c:axId val="121623680"/>
      </c:barChart>
      <c:catAx>
        <c:axId val="121503104"/>
        <c:scaling>
          <c:orientation val="minMax"/>
        </c:scaling>
        <c:axPos val="b"/>
        <c:numFmt formatCode="General" sourceLinked="1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200">
                <a:latin typeface="+mn-lt"/>
              </a:defRPr>
            </a:pPr>
            <a:endParaRPr lang="it-IT"/>
          </a:p>
        </c:txPr>
        <c:crossAx val="121623680"/>
        <c:crosses val="autoZero"/>
        <c:auto val="1"/>
        <c:lblAlgn val="ctr"/>
        <c:lblOffset val="100"/>
        <c:tickLblSkip val="1"/>
      </c:catAx>
      <c:valAx>
        <c:axId val="121623680"/>
        <c:scaling>
          <c:orientation val="minMax"/>
          <c:max val="170000"/>
          <c:min val="0"/>
        </c:scaling>
        <c:delete val="1"/>
        <c:axPos val="l"/>
        <c:numFmt formatCode="#,##0" sourceLinked="1"/>
        <c:tickLblPos val="none"/>
        <c:crossAx val="12150310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it-IT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F3F8B-D541-438D-A4AB-4D51333682FD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71095-32EF-47F6-9876-C701733422C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3023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324A1-63C2-AD41-A8C3-F503FBC2E757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735F1-6BD4-0745-BA94-D994FD5CCC6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8624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6576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5760" algn="l" defTabSz="36576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31520" algn="l" defTabSz="36576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97280" algn="l" defTabSz="36576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63040" algn="l" defTabSz="36576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28800" algn="l" defTabSz="36576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94560" algn="l" defTabSz="36576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60320" algn="l" defTabSz="36576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26080" algn="l" defTabSz="36576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42B9B-4A12-416C-9196-1251DB49E9DB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989" y="4791075"/>
            <a:ext cx="414111" cy="2619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514" y="3823271"/>
            <a:ext cx="8940800" cy="1210739"/>
          </a:xfrm>
        </p:spPr>
        <p:txBody>
          <a:bodyPr/>
          <a:lstStyle>
            <a:lvl1pPr>
              <a:lnSpc>
                <a:spcPts val="7000"/>
              </a:lnSpc>
              <a:defRPr sz="8000" spc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344" y="2958193"/>
            <a:ext cx="6400800" cy="42000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5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576385"/>
            <a:ext cx="9144000" cy="2081090"/>
          </a:xfrm>
        </p:spPr>
      </p:sp>
    </p:spTree>
    <p:extLst>
      <p:ext uri="{BB962C8B-B14F-4D97-AF65-F5344CB8AC3E}">
        <p14:creationId xmlns:p14="http://schemas.microsoft.com/office/powerpoint/2010/main" xmlns="" val="2502020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2049065"/>
            <a:ext cx="9144000" cy="1675209"/>
          </a:xfrm>
          <a:noFill/>
        </p:spPr>
        <p:txBody>
          <a:bodyPr/>
          <a:lstStyle>
            <a:lvl1pPr marL="171450" indent="0">
              <a:defRPr spc="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TITLE OR BREAKER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466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0" y="1657350"/>
            <a:ext cx="2044700" cy="2057400"/>
          </a:xfrm>
          <a:noFill/>
        </p:spPr>
        <p:txBody>
          <a:bodyPr/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 algn="l">
              <a:tabLst/>
              <a:defRPr sz="1600">
                <a:solidFill>
                  <a:schemeClr val="tx1"/>
                </a:solidFill>
              </a:defRPr>
            </a:lvl2pPr>
            <a:lvl3pPr marL="0" indent="0" algn="l">
              <a:tabLst/>
              <a:defRPr sz="1600">
                <a:solidFill>
                  <a:schemeClr val="tx1"/>
                </a:solidFill>
              </a:defRPr>
            </a:lvl3pPr>
            <a:lvl4pPr marL="0" indent="0" algn="l">
              <a:tabLst/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1657350"/>
            <a:ext cx="2044700" cy="2057400"/>
          </a:xfrm>
          <a:noFill/>
        </p:spPr>
        <p:txBody>
          <a:bodyPr/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>
              <a:defRPr sz="1600">
                <a:solidFill>
                  <a:schemeClr val="tx1"/>
                </a:solidFill>
              </a:defRPr>
            </a:lvl2pPr>
            <a:lvl3pPr marL="0" indent="0">
              <a:defRPr sz="1600">
                <a:solidFill>
                  <a:schemeClr val="tx1"/>
                </a:solidFill>
              </a:defRPr>
            </a:lvl3pPr>
            <a:lvl4pPr marL="0" indent="0"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438400" y="1657350"/>
            <a:ext cx="2044700" cy="2057400"/>
          </a:xfrm>
          <a:noFill/>
        </p:spPr>
        <p:txBody>
          <a:bodyPr/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>
              <a:defRPr sz="1600">
                <a:solidFill>
                  <a:schemeClr val="tx1"/>
                </a:solidFill>
              </a:defRPr>
            </a:lvl2pPr>
            <a:lvl3pPr marL="0" indent="0">
              <a:defRPr sz="1600">
                <a:solidFill>
                  <a:schemeClr val="tx1"/>
                </a:solidFill>
              </a:defRPr>
            </a:lvl3pPr>
            <a:lvl4pPr marL="0" indent="0"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648200" y="1657350"/>
            <a:ext cx="2044700" cy="2057400"/>
          </a:xfrm>
          <a:noFill/>
        </p:spPr>
        <p:txBody>
          <a:bodyPr/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>
              <a:defRPr sz="1600">
                <a:solidFill>
                  <a:schemeClr val="tx1"/>
                </a:solidFill>
              </a:defRPr>
            </a:lvl2pPr>
            <a:lvl3pPr marL="0" indent="0">
              <a:defRPr sz="1600">
                <a:solidFill>
                  <a:schemeClr val="tx1"/>
                </a:solidFill>
              </a:defRPr>
            </a:lvl3pPr>
            <a:lvl4pPr marL="0" indent="0"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2343150" y="1600222"/>
            <a:ext cx="4438650" cy="2209800"/>
            <a:chOff x="2455209" y="1428750"/>
            <a:chExt cx="4143375" cy="22098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455209" y="1428750"/>
              <a:ext cx="0" cy="2209800"/>
            </a:xfrm>
            <a:prstGeom prst="line">
              <a:avLst/>
            </a:prstGeom>
            <a:ln w="19050" cap="rnd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31025" y="1428750"/>
              <a:ext cx="0" cy="2209800"/>
            </a:xfrm>
            <a:prstGeom prst="line">
              <a:avLst/>
            </a:prstGeom>
            <a:ln w="19050" cap="rnd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598584" y="1428750"/>
              <a:ext cx="0" cy="2133600"/>
            </a:xfrm>
            <a:prstGeom prst="line">
              <a:avLst/>
            </a:prstGeom>
            <a:ln w="19050" cap="rnd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34529"/>
            <a:ext cx="9144000" cy="857250"/>
          </a:xfrm>
        </p:spPr>
        <p:txBody>
          <a:bodyPr/>
          <a:lstStyle>
            <a:lvl1pPr marL="171450" indent="0">
              <a:defRPr spc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5126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5149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2049065"/>
            <a:ext cx="9144000" cy="1675209"/>
          </a:xfrm>
          <a:solidFill>
            <a:schemeClr val="accent5"/>
          </a:solidFill>
        </p:spPr>
        <p:txBody>
          <a:bodyPr/>
          <a:lstStyle>
            <a:lvl1pPr marL="171450" indent="0">
              <a:defRPr spc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br>
              <a:rPr lang="en-US" smtClean="0"/>
            </a:br>
            <a:r>
              <a:rPr lang="en-US" smtClean="0"/>
              <a:t>TITLE OR BREAKER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466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and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34529"/>
            <a:ext cx="9144000" cy="857250"/>
          </a:xfrm>
        </p:spPr>
        <p:txBody>
          <a:bodyPr/>
          <a:lstStyle>
            <a:lvl1pPr marL="171450" indent="0"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5367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7973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34529"/>
            <a:ext cx="9144000" cy="857250"/>
          </a:xfrm>
        </p:spPr>
        <p:txBody>
          <a:bodyPr/>
          <a:lstStyle>
            <a:lvl1pPr marL="171450" indent="0">
              <a:defRPr spc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3808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34529"/>
            <a:ext cx="9144000" cy="857250"/>
          </a:xfrm>
        </p:spPr>
        <p:txBody>
          <a:bodyPr/>
          <a:lstStyle>
            <a:lvl1pPr marL="171450" indent="0">
              <a:defRPr spc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545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0" y="34529"/>
            <a:ext cx="9144000" cy="857250"/>
          </a:xfrm>
          <a:solidFill>
            <a:schemeClr val="accent5"/>
          </a:solidFill>
        </p:spPr>
        <p:txBody>
          <a:bodyPr/>
          <a:lstStyle>
            <a:lvl1pPr marL="171450" indent="0"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3880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29363" y="457200"/>
            <a:ext cx="2814637" cy="1924049"/>
          </a:xfrm>
          <a:solidFill>
            <a:schemeClr val="accent5"/>
          </a:solidFill>
        </p:spPr>
        <p:txBody>
          <a:bodyPr anchor="t"/>
          <a:lstStyle>
            <a:lvl1pPr marL="0" indent="0">
              <a:lnSpc>
                <a:spcPts val="3500"/>
              </a:lnSpc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457200"/>
            <a:ext cx="5724525" cy="42481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8379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2814637" cy="1924049"/>
          </a:xfrm>
          <a:solidFill>
            <a:schemeClr val="accent5"/>
          </a:solidFill>
        </p:spPr>
        <p:txBody>
          <a:bodyPr vert="horz" lIns="73152" tIns="36576" rIns="73152" bIns="36576" rtlCol="0" anchor="t">
            <a:noAutofit/>
          </a:bodyPr>
          <a:lstStyle>
            <a:lvl1pPr>
              <a:defRPr lang="en-US" spc="0" dirty="0">
                <a:solidFill>
                  <a:schemeClr val="bg1"/>
                </a:solidFill>
              </a:defRPr>
            </a:lvl1pPr>
          </a:lstStyle>
          <a:p>
            <a:pPr marL="171450" lvl="0" indent="0" algn="r">
              <a:lnSpc>
                <a:spcPts val="35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6100" y="457200"/>
            <a:ext cx="5724525" cy="4248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1014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050093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77051" y="44792"/>
            <a:ext cx="2000249" cy="3055595"/>
          </a:xfrm>
          <a:solidFill>
            <a:schemeClr val="accent5"/>
          </a:solidFill>
        </p:spPr>
        <p:txBody>
          <a:bodyPr anchor="b"/>
          <a:lstStyle>
            <a:lvl1pPr marL="57150" indent="0" algn="l">
              <a:lnSpc>
                <a:spcPts val="3500"/>
              </a:lnSpc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38" y="371475"/>
            <a:ext cx="6091237" cy="44862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4164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7664" y="44792"/>
            <a:ext cx="2000249" cy="3055595"/>
          </a:xfrm>
          <a:solidFill>
            <a:schemeClr val="accent5"/>
          </a:solidFill>
        </p:spPr>
        <p:txBody>
          <a:bodyPr anchor="b"/>
          <a:lstStyle>
            <a:lvl1pPr marL="171450" indent="0" algn="r">
              <a:lnSpc>
                <a:spcPts val="3500"/>
              </a:lnSpc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063" y="557213"/>
            <a:ext cx="6091237" cy="43005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1356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36554" y="1200173"/>
            <a:ext cx="4241800" cy="339447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24403" y="1200173"/>
            <a:ext cx="4241800" cy="339447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0" y="34529"/>
            <a:ext cx="9144000" cy="857250"/>
          </a:xfrm>
        </p:spPr>
        <p:txBody>
          <a:bodyPr/>
          <a:lstStyle>
            <a:lvl1pPr marL="171450" indent="0">
              <a:defRPr spc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7185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0" y="1657350"/>
            <a:ext cx="2044700" cy="2057400"/>
          </a:xfrm>
          <a:solidFill>
            <a:schemeClr val="accent5"/>
          </a:solidFill>
        </p:spPr>
        <p:txBody>
          <a:bodyPr vert="horz" lIns="73152" tIns="36576" rIns="73152" bIns="36576" rtlCol="0">
            <a:normAutofit/>
          </a:bodyPr>
          <a:lstStyle>
            <a:lvl1pPr>
              <a:defRPr lang="en-US" sz="20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 algn="ctr"/>
            <a:r>
              <a:rPr lang="en-US" dirty="0" smtClean="0"/>
              <a:t>CLICK TO EDIT MASTER TEXT STYLES</a:t>
            </a:r>
          </a:p>
          <a:p>
            <a:pPr marL="0" lvl="1"/>
            <a:r>
              <a:rPr lang="en-US" dirty="0" smtClean="0"/>
              <a:t>Second level</a:t>
            </a:r>
          </a:p>
          <a:p>
            <a:pPr marL="0" lvl="2"/>
            <a:r>
              <a:rPr lang="en-US" dirty="0" smtClean="0"/>
              <a:t>Third level</a:t>
            </a:r>
          </a:p>
          <a:p>
            <a:pPr marL="0" lvl="3"/>
            <a:r>
              <a:rPr lang="en-US" dirty="0" smtClean="0"/>
              <a:t>Fourth level</a:t>
            </a:r>
          </a:p>
          <a:p>
            <a:pPr marL="0"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1657350"/>
            <a:ext cx="2044700" cy="2057400"/>
          </a:xfrm>
          <a:solidFill>
            <a:schemeClr val="accent5"/>
          </a:solidFill>
        </p:spPr>
        <p:txBody>
          <a:bodyPr vert="horz" lIns="73152" tIns="36576" rIns="73152" bIns="36576" rtlCol="0">
            <a:normAutofit/>
          </a:bodyPr>
          <a:lstStyle>
            <a:lvl1pPr marL="0" indent="0">
              <a:defRPr lang="en-US" sz="2000" dirty="0" smtClean="0">
                <a:solidFill>
                  <a:schemeClr val="bg1"/>
                </a:solidFill>
              </a:defRPr>
            </a:lvl1pPr>
            <a:lvl2pPr marL="0" indent="0">
              <a:defRPr lang="en-US" sz="1600" dirty="0" smtClean="0">
                <a:solidFill>
                  <a:schemeClr val="bg1"/>
                </a:solidFill>
              </a:defRPr>
            </a:lvl2pPr>
            <a:lvl3pPr marL="0" indent="0">
              <a:defRPr lang="en-US" sz="1600" dirty="0" smtClean="0">
                <a:solidFill>
                  <a:schemeClr val="bg1"/>
                </a:solidFill>
              </a:defRPr>
            </a:lvl3pPr>
            <a:lvl4pPr marL="0" indent="0">
              <a:defRPr lang="en-US" dirty="0" smtClean="0">
                <a:solidFill>
                  <a:schemeClr val="bg1"/>
                </a:solidFill>
              </a:defRPr>
            </a:lvl4pPr>
            <a:lvl5pPr marL="0" indent="0">
              <a:defRPr lang="en-US" dirty="0">
                <a:solidFill>
                  <a:schemeClr val="bg1"/>
                </a:solidFill>
              </a:defRPr>
            </a:lvl5pPr>
          </a:lstStyle>
          <a:p>
            <a:pPr lvl="0" algn="ctr"/>
            <a:r>
              <a:rPr lang="en-US" dirty="0" smtClean="0"/>
              <a:t>CLICK TO EDIT MASTER TEXT STYLES</a:t>
            </a:r>
          </a:p>
          <a:p>
            <a:pPr marL="0" lvl="1"/>
            <a:r>
              <a:rPr lang="en-US" dirty="0" smtClean="0"/>
              <a:t>Second level</a:t>
            </a:r>
          </a:p>
          <a:p>
            <a:pPr marL="0" lvl="2"/>
            <a:r>
              <a:rPr lang="en-US" dirty="0" smtClean="0"/>
              <a:t>Third level</a:t>
            </a:r>
          </a:p>
          <a:p>
            <a:pPr marL="0"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438400" y="1657350"/>
            <a:ext cx="2044700" cy="2057400"/>
          </a:xfrm>
          <a:solidFill>
            <a:schemeClr val="accent5"/>
          </a:solidFill>
        </p:spPr>
        <p:txBody>
          <a:bodyPr vert="horz" lIns="73152" tIns="36576" rIns="73152" bIns="36576" rtlCol="0">
            <a:normAutofit/>
          </a:bodyPr>
          <a:lstStyle>
            <a:lvl1pPr>
              <a:defRPr lang="en-US" sz="20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 algn="ctr"/>
            <a:r>
              <a:rPr lang="en-US" dirty="0" smtClean="0"/>
              <a:t>CLICK TO EDIT MASTER TEXT STYLES</a:t>
            </a:r>
          </a:p>
          <a:p>
            <a:pPr marL="0" lvl="1"/>
            <a:r>
              <a:rPr lang="en-US" dirty="0" smtClean="0"/>
              <a:t>Second level</a:t>
            </a:r>
          </a:p>
          <a:p>
            <a:pPr marL="0" lvl="2"/>
            <a:r>
              <a:rPr lang="en-US" dirty="0" smtClean="0"/>
              <a:t>Third level</a:t>
            </a:r>
          </a:p>
          <a:p>
            <a:pPr marL="0" lvl="3"/>
            <a:r>
              <a:rPr lang="en-US" dirty="0" smtClean="0"/>
              <a:t>Fourth level</a:t>
            </a:r>
          </a:p>
          <a:p>
            <a:pPr marL="0"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648200" y="1657350"/>
            <a:ext cx="2044700" cy="2057400"/>
          </a:xfrm>
          <a:solidFill>
            <a:schemeClr val="accent5"/>
          </a:solidFill>
        </p:spPr>
        <p:txBody>
          <a:bodyPr vert="horz" lIns="73152" tIns="36576" rIns="73152" bIns="36576" rtlCol="0">
            <a:normAutofit/>
          </a:bodyPr>
          <a:lstStyle>
            <a:lvl1pPr>
              <a:defRPr lang="en-US" sz="20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 algn="ctr"/>
            <a:r>
              <a:rPr lang="en-US" dirty="0" smtClean="0"/>
              <a:t>CLICK TO EDIT MASTER TEXT STYLES</a:t>
            </a:r>
          </a:p>
          <a:p>
            <a:pPr marL="0" lvl="1"/>
            <a:r>
              <a:rPr lang="en-US" dirty="0" smtClean="0"/>
              <a:t>Second level</a:t>
            </a:r>
          </a:p>
          <a:p>
            <a:pPr marL="0" lvl="2"/>
            <a:r>
              <a:rPr lang="en-US" dirty="0" smtClean="0"/>
              <a:t>Third level</a:t>
            </a:r>
          </a:p>
          <a:p>
            <a:pPr marL="0" lvl="3"/>
            <a:r>
              <a:rPr lang="en-US" dirty="0" smtClean="0"/>
              <a:t>Fourth level</a:t>
            </a:r>
          </a:p>
          <a:p>
            <a:pPr marL="0"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0" y="34529"/>
            <a:ext cx="9144000" cy="857250"/>
          </a:xfrm>
        </p:spPr>
        <p:txBody>
          <a:bodyPr/>
          <a:lstStyle>
            <a:lvl1pPr marL="171450" indent="0">
              <a:defRPr spc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7839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0" y="1657350"/>
            <a:ext cx="2044700" cy="2057400"/>
          </a:xfrm>
          <a:noFill/>
        </p:spPr>
        <p:txBody>
          <a:bodyPr/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 algn="l">
              <a:tabLst/>
              <a:defRPr sz="1600">
                <a:solidFill>
                  <a:schemeClr val="tx1"/>
                </a:solidFill>
              </a:defRPr>
            </a:lvl2pPr>
            <a:lvl3pPr marL="0" indent="0" algn="l">
              <a:tabLst/>
              <a:defRPr sz="1600">
                <a:solidFill>
                  <a:schemeClr val="tx1"/>
                </a:solidFill>
              </a:defRPr>
            </a:lvl3pPr>
            <a:lvl4pPr marL="0" indent="0" algn="l">
              <a:tabLst/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1657350"/>
            <a:ext cx="2044700" cy="2057400"/>
          </a:xfrm>
          <a:noFill/>
        </p:spPr>
        <p:txBody>
          <a:bodyPr/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>
              <a:defRPr sz="1600">
                <a:solidFill>
                  <a:schemeClr val="tx1"/>
                </a:solidFill>
              </a:defRPr>
            </a:lvl2pPr>
            <a:lvl3pPr marL="0" indent="0">
              <a:defRPr sz="1600">
                <a:solidFill>
                  <a:schemeClr val="tx1"/>
                </a:solidFill>
              </a:defRPr>
            </a:lvl3pPr>
            <a:lvl4pPr marL="0" indent="0"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438400" y="1657350"/>
            <a:ext cx="2044700" cy="2057400"/>
          </a:xfrm>
          <a:noFill/>
        </p:spPr>
        <p:txBody>
          <a:bodyPr/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>
              <a:defRPr sz="1600">
                <a:solidFill>
                  <a:schemeClr val="tx1"/>
                </a:solidFill>
              </a:defRPr>
            </a:lvl2pPr>
            <a:lvl3pPr marL="0" indent="0">
              <a:defRPr sz="1600">
                <a:solidFill>
                  <a:schemeClr val="tx1"/>
                </a:solidFill>
              </a:defRPr>
            </a:lvl3pPr>
            <a:lvl4pPr marL="0" indent="0"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648200" y="1657350"/>
            <a:ext cx="2044700" cy="2057400"/>
          </a:xfrm>
          <a:noFill/>
        </p:spPr>
        <p:txBody>
          <a:bodyPr/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>
              <a:defRPr sz="1600">
                <a:solidFill>
                  <a:schemeClr val="tx1"/>
                </a:solidFill>
              </a:defRPr>
            </a:lvl2pPr>
            <a:lvl3pPr marL="0" indent="0">
              <a:defRPr sz="1600">
                <a:solidFill>
                  <a:schemeClr val="tx1"/>
                </a:solidFill>
              </a:defRPr>
            </a:lvl3pPr>
            <a:lvl4pPr marL="0" indent="0"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2343150" y="1600222"/>
            <a:ext cx="4438650" cy="2209800"/>
            <a:chOff x="2455209" y="1428750"/>
            <a:chExt cx="4143375" cy="22098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455209" y="1428750"/>
              <a:ext cx="0" cy="2209800"/>
            </a:xfrm>
            <a:prstGeom prst="line">
              <a:avLst/>
            </a:prstGeom>
            <a:ln w="19050" cap="rnd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31025" y="1428750"/>
              <a:ext cx="0" cy="2209800"/>
            </a:xfrm>
            <a:prstGeom prst="line">
              <a:avLst/>
            </a:prstGeom>
            <a:ln w="19050" cap="rnd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598584" y="1428750"/>
              <a:ext cx="0" cy="2133600"/>
            </a:xfrm>
            <a:prstGeom prst="line">
              <a:avLst/>
            </a:prstGeom>
            <a:ln w="19050" cap="rnd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34529"/>
            <a:ext cx="9144000" cy="857250"/>
          </a:xfrm>
        </p:spPr>
        <p:txBody>
          <a:bodyPr/>
          <a:lstStyle>
            <a:lvl1pPr marL="171450" indent="0">
              <a:defRPr spc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3142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8337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2049065"/>
            <a:ext cx="9144000" cy="1675209"/>
          </a:xfrm>
          <a:solidFill>
            <a:schemeClr val="accent6"/>
          </a:solidFill>
        </p:spPr>
        <p:txBody>
          <a:bodyPr/>
          <a:lstStyle>
            <a:lvl1pPr marL="171450" indent="0">
              <a:defRPr spc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TITLE OR BREAKER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466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and Conten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34529"/>
            <a:ext cx="9144000" cy="857250"/>
          </a:xfrm>
        </p:spPr>
        <p:txBody>
          <a:bodyPr/>
          <a:lstStyle>
            <a:lvl1pPr marL="171450" indent="0"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3689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3155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34529"/>
            <a:ext cx="9144000" cy="857250"/>
          </a:xfrm>
        </p:spPr>
        <p:txBody>
          <a:bodyPr/>
          <a:lstStyle>
            <a:lvl1pPr marL="171450" indent="0">
              <a:defRPr spc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9494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0" y="34529"/>
            <a:ext cx="9144000" cy="857250"/>
          </a:xfrm>
          <a:noFill/>
        </p:spPr>
        <p:txBody>
          <a:bodyPr vert="horz" lIns="73152" tIns="36576" rIns="73152" bIns="36576" rtlCol="0" anchor="ctr">
            <a:noAutofit/>
          </a:bodyPr>
          <a:lstStyle>
            <a:lvl1pPr>
              <a:defRPr lang="en-US" baseline="0" dirty="0"/>
            </a:lvl1pPr>
          </a:lstStyle>
          <a:p>
            <a:pPr marL="171450" lvl="0" indent="0"/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35047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34529"/>
            <a:ext cx="9144000" cy="857250"/>
          </a:xfrm>
        </p:spPr>
        <p:txBody>
          <a:bodyPr/>
          <a:lstStyle>
            <a:lvl1pPr marL="171450" indent="0">
              <a:defRPr spc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7973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34529"/>
            <a:ext cx="9144000" cy="857250"/>
          </a:xfrm>
          <a:solidFill>
            <a:schemeClr val="accent6"/>
          </a:solidFill>
        </p:spPr>
        <p:txBody>
          <a:bodyPr/>
          <a:lstStyle>
            <a:lvl1pPr marL="171450" indent="0"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3632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36554" y="1200173"/>
            <a:ext cx="4241800" cy="339447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24403" y="1200173"/>
            <a:ext cx="4241800" cy="339447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0" y="34529"/>
            <a:ext cx="9144000" cy="857250"/>
          </a:xfrm>
        </p:spPr>
        <p:txBody>
          <a:bodyPr/>
          <a:lstStyle>
            <a:lvl1pPr marL="171450" indent="0">
              <a:defRPr spc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5062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29363" y="457200"/>
            <a:ext cx="2814637" cy="1924049"/>
          </a:xfrm>
          <a:solidFill>
            <a:schemeClr val="accent6"/>
          </a:solidFill>
        </p:spPr>
        <p:txBody>
          <a:bodyPr anchor="t"/>
          <a:lstStyle>
            <a:lvl1pPr marL="0" indent="0">
              <a:lnSpc>
                <a:spcPts val="3500"/>
              </a:lnSpc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457200"/>
            <a:ext cx="5724525" cy="4248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6039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2814637" cy="1924049"/>
          </a:xfrm>
          <a:solidFill>
            <a:schemeClr val="accent6"/>
          </a:solidFill>
        </p:spPr>
        <p:txBody>
          <a:bodyPr vert="horz" lIns="73152" tIns="36576" rIns="73152" bIns="36576" rtlCol="0" anchor="t">
            <a:noAutofit/>
          </a:bodyPr>
          <a:lstStyle>
            <a:lvl1pPr>
              <a:defRPr lang="en-US" spc="0" dirty="0">
                <a:solidFill>
                  <a:schemeClr val="bg1"/>
                </a:solidFill>
              </a:defRPr>
            </a:lvl1pPr>
          </a:lstStyle>
          <a:p>
            <a:pPr marL="171450" lvl="0" indent="0" algn="r">
              <a:lnSpc>
                <a:spcPts val="35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6100" y="457200"/>
            <a:ext cx="5724525" cy="4248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2029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77051" y="44792"/>
            <a:ext cx="2000249" cy="3055595"/>
          </a:xfrm>
          <a:solidFill>
            <a:schemeClr val="accent6"/>
          </a:solidFill>
        </p:spPr>
        <p:txBody>
          <a:bodyPr anchor="b"/>
          <a:lstStyle>
            <a:lvl1pPr marL="57150" indent="0" algn="l">
              <a:lnSpc>
                <a:spcPts val="3500"/>
              </a:lnSpc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38" y="371475"/>
            <a:ext cx="6091237" cy="44862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7516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7664" y="44792"/>
            <a:ext cx="2000249" cy="3055595"/>
          </a:xfrm>
          <a:solidFill>
            <a:schemeClr val="accent6"/>
          </a:solidFill>
        </p:spPr>
        <p:txBody>
          <a:bodyPr anchor="b"/>
          <a:lstStyle>
            <a:lvl1pPr marL="171450" indent="0" algn="r">
              <a:lnSpc>
                <a:spcPts val="3500"/>
              </a:lnSpc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063" y="557213"/>
            <a:ext cx="6091237" cy="43005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876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0" y="1657350"/>
            <a:ext cx="2044700" cy="2057400"/>
          </a:xfrm>
          <a:solidFill>
            <a:schemeClr val="accent6"/>
          </a:solidFill>
        </p:spPr>
        <p:txBody>
          <a:bodyPr vert="horz" lIns="73152" tIns="36576" rIns="73152" bIns="36576" rtlCol="0">
            <a:normAutofit/>
          </a:bodyPr>
          <a:lstStyle>
            <a:lvl1pPr>
              <a:defRPr lang="en-US" sz="20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 algn="ctr"/>
            <a:r>
              <a:rPr lang="en-US" dirty="0" smtClean="0"/>
              <a:t>CLICK TO EDIT MASTER TEXT STYLES</a:t>
            </a:r>
          </a:p>
          <a:p>
            <a:pPr marL="0" lvl="1"/>
            <a:r>
              <a:rPr lang="en-US" dirty="0" smtClean="0"/>
              <a:t>Second level</a:t>
            </a:r>
          </a:p>
          <a:p>
            <a:pPr marL="0" lvl="2"/>
            <a:r>
              <a:rPr lang="en-US" dirty="0" smtClean="0"/>
              <a:t>Third level</a:t>
            </a:r>
          </a:p>
          <a:p>
            <a:pPr marL="0" lvl="3"/>
            <a:r>
              <a:rPr lang="en-US" dirty="0" smtClean="0"/>
              <a:t>Fourth level</a:t>
            </a:r>
          </a:p>
          <a:p>
            <a:pPr marL="0"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1657350"/>
            <a:ext cx="2044700" cy="2057400"/>
          </a:xfrm>
          <a:solidFill>
            <a:schemeClr val="accent6"/>
          </a:solidFill>
        </p:spPr>
        <p:txBody>
          <a:bodyPr vert="horz" lIns="73152" tIns="36576" rIns="73152" bIns="36576" rtlCol="0">
            <a:normAutofit/>
          </a:bodyPr>
          <a:lstStyle>
            <a:lvl1pPr marL="0" indent="0">
              <a:defRPr lang="en-US" sz="2000" dirty="0" smtClean="0">
                <a:solidFill>
                  <a:schemeClr val="bg1"/>
                </a:solidFill>
              </a:defRPr>
            </a:lvl1pPr>
            <a:lvl2pPr marL="0" indent="0">
              <a:defRPr lang="en-US" sz="1600" dirty="0" smtClean="0">
                <a:solidFill>
                  <a:schemeClr val="bg1"/>
                </a:solidFill>
              </a:defRPr>
            </a:lvl2pPr>
            <a:lvl3pPr marL="0" indent="0">
              <a:defRPr lang="en-US" sz="1600" dirty="0" smtClean="0">
                <a:solidFill>
                  <a:schemeClr val="bg1"/>
                </a:solidFill>
              </a:defRPr>
            </a:lvl3pPr>
            <a:lvl4pPr marL="0" indent="0">
              <a:defRPr lang="en-US" dirty="0" smtClean="0">
                <a:solidFill>
                  <a:schemeClr val="bg1"/>
                </a:solidFill>
              </a:defRPr>
            </a:lvl4pPr>
            <a:lvl5pPr marL="0" indent="0">
              <a:defRPr lang="en-US" dirty="0">
                <a:solidFill>
                  <a:schemeClr val="bg1"/>
                </a:solidFill>
              </a:defRPr>
            </a:lvl5pPr>
          </a:lstStyle>
          <a:p>
            <a:pPr lvl="0" algn="ctr"/>
            <a:r>
              <a:rPr lang="en-US" dirty="0" smtClean="0"/>
              <a:t>CLICK TO EDIT MASTER TEXT STYLES</a:t>
            </a:r>
          </a:p>
          <a:p>
            <a:pPr marL="0" lvl="1"/>
            <a:r>
              <a:rPr lang="en-US" dirty="0" smtClean="0"/>
              <a:t>Second level</a:t>
            </a:r>
          </a:p>
          <a:p>
            <a:pPr marL="0" lvl="2"/>
            <a:r>
              <a:rPr lang="en-US" dirty="0" smtClean="0"/>
              <a:t>Third level</a:t>
            </a:r>
          </a:p>
          <a:p>
            <a:pPr marL="0"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438400" y="1657350"/>
            <a:ext cx="2044700" cy="2057400"/>
          </a:xfrm>
          <a:solidFill>
            <a:schemeClr val="accent6"/>
          </a:solidFill>
        </p:spPr>
        <p:txBody>
          <a:bodyPr vert="horz" lIns="73152" tIns="36576" rIns="73152" bIns="36576" rtlCol="0">
            <a:normAutofit/>
          </a:bodyPr>
          <a:lstStyle>
            <a:lvl1pPr>
              <a:defRPr lang="en-US" sz="20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 algn="ctr"/>
            <a:r>
              <a:rPr lang="en-US" dirty="0" smtClean="0"/>
              <a:t>CLICK TO EDIT MASTER TEXT STYLES</a:t>
            </a:r>
          </a:p>
          <a:p>
            <a:pPr marL="0" lvl="1"/>
            <a:r>
              <a:rPr lang="en-US" dirty="0" smtClean="0"/>
              <a:t>Second level</a:t>
            </a:r>
          </a:p>
          <a:p>
            <a:pPr marL="0" lvl="2"/>
            <a:r>
              <a:rPr lang="en-US" dirty="0" smtClean="0"/>
              <a:t>Third level</a:t>
            </a:r>
          </a:p>
          <a:p>
            <a:pPr marL="0" lvl="3"/>
            <a:r>
              <a:rPr lang="en-US" dirty="0" smtClean="0"/>
              <a:t>Fourth level</a:t>
            </a:r>
          </a:p>
          <a:p>
            <a:pPr marL="0"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648200" y="1657350"/>
            <a:ext cx="2044700" cy="2057400"/>
          </a:xfrm>
          <a:solidFill>
            <a:schemeClr val="accent6"/>
          </a:solidFill>
        </p:spPr>
        <p:txBody>
          <a:bodyPr vert="horz" lIns="73152" tIns="36576" rIns="73152" bIns="36576" rtlCol="0">
            <a:normAutofit/>
          </a:bodyPr>
          <a:lstStyle>
            <a:lvl1pPr>
              <a:defRPr lang="en-US" sz="20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 algn="ctr"/>
            <a:r>
              <a:rPr lang="en-US" dirty="0" smtClean="0"/>
              <a:t>CLICK TO EDIT MASTER TEXT STYLES</a:t>
            </a:r>
          </a:p>
          <a:p>
            <a:pPr marL="0" lvl="1"/>
            <a:r>
              <a:rPr lang="en-US" dirty="0" smtClean="0"/>
              <a:t>Second level</a:t>
            </a:r>
          </a:p>
          <a:p>
            <a:pPr marL="0" lvl="2"/>
            <a:r>
              <a:rPr lang="en-US" dirty="0" smtClean="0"/>
              <a:t>Third level</a:t>
            </a:r>
          </a:p>
          <a:p>
            <a:pPr marL="0" lvl="3"/>
            <a:r>
              <a:rPr lang="en-US" dirty="0" smtClean="0"/>
              <a:t>Fourth level</a:t>
            </a:r>
          </a:p>
          <a:p>
            <a:pPr marL="0"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0" y="34529"/>
            <a:ext cx="9144000" cy="857250"/>
          </a:xfrm>
        </p:spPr>
        <p:txBody>
          <a:bodyPr/>
          <a:lstStyle>
            <a:lvl1pPr marL="171450" indent="0">
              <a:defRPr spc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5029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0" y="1657350"/>
            <a:ext cx="2044700" cy="2057400"/>
          </a:xfrm>
          <a:noFill/>
        </p:spPr>
        <p:txBody>
          <a:bodyPr/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 algn="l">
              <a:tabLst/>
              <a:defRPr sz="1600">
                <a:solidFill>
                  <a:schemeClr val="tx1"/>
                </a:solidFill>
              </a:defRPr>
            </a:lvl2pPr>
            <a:lvl3pPr marL="0" indent="0" algn="l">
              <a:tabLst/>
              <a:defRPr sz="1600">
                <a:solidFill>
                  <a:schemeClr val="tx1"/>
                </a:solidFill>
              </a:defRPr>
            </a:lvl3pPr>
            <a:lvl4pPr marL="0" indent="0" algn="l">
              <a:tabLst/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1657350"/>
            <a:ext cx="2044700" cy="2057400"/>
          </a:xfrm>
          <a:noFill/>
        </p:spPr>
        <p:txBody>
          <a:bodyPr/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>
              <a:defRPr sz="1600">
                <a:solidFill>
                  <a:schemeClr val="tx1"/>
                </a:solidFill>
              </a:defRPr>
            </a:lvl2pPr>
            <a:lvl3pPr marL="0" indent="0">
              <a:defRPr sz="1600">
                <a:solidFill>
                  <a:schemeClr val="tx1"/>
                </a:solidFill>
              </a:defRPr>
            </a:lvl3pPr>
            <a:lvl4pPr marL="0" indent="0"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438400" y="1657350"/>
            <a:ext cx="2044700" cy="2057400"/>
          </a:xfrm>
          <a:noFill/>
        </p:spPr>
        <p:txBody>
          <a:bodyPr/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>
              <a:defRPr sz="1600">
                <a:solidFill>
                  <a:schemeClr val="tx1"/>
                </a:solidFill>
              </a:defRPr>
            </a:lvl2pPr>
            <a:lvl3pPr marL="0" indent="0">
              <a:defRPr sz="1600">
                <a:solidFill>
                  <a:schemeClr val="tx1"/>
                </a:solidFill>
              </a:defRPr>
            </a:lvl3pPr>
            <a:lvl4pPr marL="0" indent="0"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648200" y="1657350"/>
            <a:ext cx="2044700" cy="2057400"/>
          </a:xfrm>
          <a:noFill/>
        </p:spPr>
        <p:txBody>
          <a:bodyPr/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>
              <a:defRPr sz="1600">
                <a:solidFill>
                  <a:schemeClr val="tx1"/>
                </a:solidFill>
              </a:defRPr>
            </a:lvl2pPr>
            <a:lvl3pPr marL="0" indent="0">
              <a:defRPr sz="1600">
                <a:solidFill>
                  <a:schemeClr val="tx1"/>
                </a:solidFill>
              </a:defRPr>
            </a:lvl3pPr>
            <a:lvl4pPr marL="0" indent="0"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2343150" y="1600222"/>
            <a:ext cx="4438650" cy="2209800"/>
            <a:chOff x="2455209" y="1428750"/>
            <a:chExt cx="4143375" cy="22098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455209" y="1428750"/>
              <a:ext cx="0" cy="2209800"/>
            </a:xfrm>
            <a:prstGeom prst="line">
              <a:avLst/>
            </a:prstGeom>
            <a:ln w="19050" cap="rnd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31025" y="1428750"/>
              <a:ext cx="0" cy="2209800"/>
            </a:xfrm>
            <a:prstGeom prst="line">
              <a:avLst/>
            </a:prstGeom>
            <a:ln w="19050" cap="rnd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598584" y="1428750"/>
              <a:ext cx="0" cy="2133600"/>
            </a:xfrm>
            <a:prstGeom prst="line">
              <a:avLst/>
            </a:prstGeom>
            <a:ln w="19050" cap="rnd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34529"/>
            <a:ext cx="9144000" cy="857250"/>
          </a:xfrm>
        </p:spPr>
        <p:txBody>
          <a:bodyPr/>
          <a:lstStyle>
            <a:lvl1pPr marL="171450" indent="0">
              <a:defRPr spc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3252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768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5482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4529"/>
            <a:ext cx="9144000" cy="857250"/>
          </a:xfrm>
          <a:noFill/>
        </p:spPr>
        <p:txBody>
          <a:bodyPr vert="horz" lIns="73152" tIns="36576" rIns="73152" bIns="36576" rtlCol="0" anchor="ctr">
            <a:noAutofit/>
          </a:bodyPr>
          <a:lstStyle>
            <a:lvl1pPr>
              <a:defRPr lang="en-US" baseline="0" dirty="0"/>
            </a:lvl1pPr>
          </a:lstStyle>
          <a:p>
            <a:pPr marL="171450" lvl="0" indent="0"/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391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rgbClr val="768484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rgbClr val="768484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2049065"/>
            <a:ext cx="9144000" cy="1675209"/>
          </a:xfrm>
          <a:solidFill>
            <a:srgbClr val="768484"/>
          </a:solidFill>
        </p:spPr>
        <p:txBody>
          <a:bodyPr/>
          <a:lstStyle>
            <a:lvl1pPr marL="171450" indent="0">
              <a:defRPr spc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TITLE OR BREAKER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2656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9_Title and Content">
    <p:bg>
      <p:bgPr>
        <a:solidFill>
          <a:srgbClr val="768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34529"/>
            <a:ext cx="9144000" cy="857250"/>
          </a:xfrm>
        </p:spPr>
        <p:txBody>
          <a:bodyPr/>
          <a:lstStyle>
            <a:lvl1pPr marL="171450" indent="0"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801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rgbClr val="768484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rgbClr val="768484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8509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rgbClr val="768484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rgbClr val="768484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34529"/>
            <a:ext cx="9144000" cy="857250"/>
          </a:xfrm>
        </p:spPr>
        <p:txBody>
          <a:bodyPr/>
          <a:lstStyle>
            <a:lvl1pPr marL="171450" indent="0">
              <a:defRPr spc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906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rgbClr val="768484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rgbClr val="768484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34529"/>
            <a:ext cx="9144000" cy="857250"/>
          </a:xfrm>
        </p:spPr>
        <p:txBody>
          <a:bodyPr/>
          <a:lstStyle>
            <a:lvl1pPr marL="171450" indent="0">
              <a:defRPr spc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7738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rgbClr val="768484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rgbClr val="768484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34529"/>
            <a:ext cx="9144000" cy="857250"/>
          </a:xfrm>
          <a:solidFill>
            <a:srgbClr val="768484"/>
          </a:solidFill>
        </p:spPr>
        <p:txBody>
          <a:bodyPr/>
          <a:lstStyle>
            <a:lvl1pPr marL="171450" indent="0"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4653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rgbClr val="768484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rgbClr val="768484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36554" y="1200173"/>
            <a:ext cx="4241800" cy="339447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24403" y="1200173"/>
            <a:ext cx="4241800" cy="339447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0" y="34529"/>
            <a:ext cx="9144000" cy="857250"/>
          </a:xfrm>
        </p:spPr>
        <p:txBody>
          <a:bodyPr/>
          <a:lstStyle>
            <a:lvl1pPr marL="171450" indent="0">
              <a:defRPr spc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8668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29363" y="457200"/>
            <a:ext cx="2814637" cy="1924049"/>
          </a:xfrm>
          <a:solidFill>
            <a:srgbClr val="768484"/>
          </a:solidFill>
        </p:spPr>
        <p:txBody>
          <a:bodyPr anchor="t"/>
          <a:lstStyle>
            <a:lvl1pPr marL="0" indent="0">
              <a:lnSpc>
                <a:spcPts val="3500"/>
              </a:lnSpc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457200"/>
            <a:ext cx="5724525" cy="4248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rgbClr val="768484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rgbClr val="768484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9175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2814637" cy="1924049"/>
          </a:xfrm>
          <a:solidFill>
            <a:srgbClr val="768484"/>
          </a:solidFill>
        </p:spPr>
        <p:txBody>
          <a:bodyPr vert="horz" lIns="73152" tIns="36576" rIns="73152" bIns="36576" rtlCol="0" anchor="t">
            <a:noAutofit/>
          </a:bodyPr>
          <a:lstStyle>
            <a:lvl1pPr>
              <a:defRPr lang="en-US" spc="0" dirty="0">
                <a:solidFill>
                  <a:schemeClr val="bg1"/>
                </a:solidFill>
              </a:defRPr>
            </a:lvl1pPr>
          </a:lstStyle>
          <a:p>
            <a:pPr marL="171450" lvl="0" indent="0" algn="r">
              <a:lnSpc>
                <a:spcPts val="35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6100" y="457200"/>
            <a:ext cx="5724525" cy="4248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rgbClr val="768484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rgbClr val="768484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331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77051" y="44792"/>
            <a:ext cx="2000249" cy="3055595"/>
          </a:xfrm>
          <a:solidFill>
            <a:srgbClr val="768484"/>
          </a:solidFill>
        </p:spPr>
        <p:txBody>
          <a:bodyPr anchor="b"/>
          <a:lstStyle>
            <a:lvl1pPr marL="57150" indent="0" algn="l">
              <a:lnSpc>
                <a:spcPts val="3500"/>
              </a:lnSpc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38" y="371475"/>
            <a:ext cx="6091237" cy="448627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rgbClr val="768484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rgbClr val="768484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8003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554" y="1200173"/>
            <a:ext cx="4241800" cy="339447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4403" y="1200173"/>
            <a:ext cx="4241800" cy="339447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34529"/>
            <a:ext cx="9144000" cy="857250"/>
          </a:xfrm>
          <a:noFill/>
        </p:spPr>
        <p:txBody>
          <a:bodyPr vert="horz" lIns="73152" tIns="36576" rIns="73152" bIns="36576" rtlCol="0" anchor="ctr">
            <a:noAutofit/>
          </a:bodyPr>
          <a:lstStyle>
            <a:lvl1pPr>
              <a:defRPr lang="en-US" baseline="0" dirty="0"/>
            </a:lvl1pPr>
          </a:lstStyle>
          <a:p>
            <a:pPr marL="171450" lvl="0" indent="0"/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255448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7664" y="44792"/>
            <a:ext cx="2000249" cy="3055595"/>
          </a:xfrm>
          <a:solidFill>
            <a:srgbClr val="768484"/>
          </a:solidFill>
        </p:spPr>
        <p:txBody>
          <a:bodyPr anchor="b"/>
          <a:lstStyle>
            <a:lvl1pPr marL="171450" indent="0" algn="r">
              <a:lnSpc>
                <a:spcPts val="3500"/>
              </a:lnSpc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063" y="557213"/>
            <a:ext cx="6091237" cy="43005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rgbClr val="768484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rgbClr val="768484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9087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0" y="1657350"/>
            <a:ext cx="2044700" cy="2057400"/>
          </a:xfrm>
          <a:solidFill>
            <a:srgbClr val="768484"/>
          </a:solidFill>
        </p:spPr>
        <p:txBody>
          <a:bodyPr vert="horz" lIns="73152" tIns="36576" rIns="73152" bIns="36576" rtlCol="0">
            <a:normAutofit/>
          </a:bodyPr>
          <a:lstStyle>
            <a:lvl1pPr>
              <a:defRPr lang="en-US" sz="20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 algn="ctr"/>
            <a:r>
              <a:rPr lang="en-US" dirty="0" smtClean="0"/>
              <a:t>CLICK TO EDIT MASTER TEXT STYLES</a:t>
            </a:r>
          </a:p>
          <a:p>
            <a:pPr marL="0" lvl="1"/>
            <a:r>
              <a:rPr lang="en-US" dirty="0" smtClean="0"/>
              <a:t>Second level</a:t>
            </a:r>
          </a:p>
          <a:p>
            <a:pPr marL="0" lvl="2"/>
            <a:r>
              <a:rPr lang="en-US" dirty="0" smtClean="0"/>
              <a:t>Third level</a:t>
            </a:r>
          </a:p>
          <a:p>
            <a:pPr marL="0" lvl="3"/>
            <a:r>
              <a:rPr lang="en-US" dirty="0" smtClean="0"/>
              <a:t>Fourth level</a:t>
            </a:r>
          </a:p>
          <a:p>
            <a:pPr marL="0"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rgbClr val="768484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rgbClr val="768484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1657350"/>
            <a:ext cx="2044700" cy="2057400"/>
          </a:xfrm>
          <a:solidFill>
            <a:srgbClr val="768484"/>
          </a:solidFill>
        </p:spPr>
        <p:txBody>
          <a:bodyPr vert="horz" lIns="73152" tIns="36576" rIns="73152" bIns="36576" rtlCol="0">
            <a:normAutofit/>
          </a:bodyPr>
          <a:lstStyle>
            <a:lvl1pPr marL="0" indent="0">
              <a:defRPr lang="en-US" sz="2000" dirty="0" smtClean="0">
                <a:solidFill>
                  <a:schemeClr val="bg1"/>
                </a:solidFill>
              </a:defRPr>
            </a:lvl1pPr>
            <a:lvl2pPr marL="0" indent="0">
              <a:defRPr lang="en-US" sz="1600" dirty="0" smtClean="0">
                <a:solidFill>
                  <a:schemeClr val="bg1"/>
                </a:solidFill>
              </a:defRPr>
            </a:lvl2pPr>
            <a:lvl3pPr marL="0" indent="0">
              <a:defRPr lang="en-US" sz="1600" dirty="0" smtClean="0">
                <a:solidFill>
                  <a:schemeClr val="bg1"/>
                </a:solidFill>
              </a:defRPr>
            </a:lvl3pPr>
            <a:lvl4pPr marL="0" indent="0">
              <a:defRPr lang="en-US" dirty="0" smtClean="0">
                <a:solidFill>
                  <a:schemeClr val="bg1"/>
                </a:solidFill>
              </a:defRPr>
            </a:lvl4pPr>
            <a:lvl5pPr marL="0" indent="0">
              <a:defRPr lang="en-US" dirty="0">
                <a:solidFill>
                  <a:schemeClr val="bg1"/>
                </a:solidFill>
              </a:defRPr>
            </a:lvl5pPr>
          </a:lstStyle>
          <a:p>
            <a:pPr lvl="0" algn="ctr"/>
            <a:r>
              <a:rPr lang="en-US" dirty="0" smtClean="0"/>
              <a:t>CLICK TO EDIT MASTER TEXT STYLES</a:t>
            </a:r>
          </a:p>
          <a:p>
            <a:pPr marL="0" lvl="1"/>
            <a:r>
              <a:rPr lang="en-US" dirty="0" smtClean="0"/>
              <a:t>Second level</a:t>
            </a:r>
          </a:p>
          <a:p>
            <a:pPr marL="0" lvl="2"/>
            <a:r>
              <a:rPr lang="en-US" dirty="0" smtClean="0"/>
              <a:t>Third level</a:t>
            </a:r>
          </a:p>
          <a:p>
            <a:pPr marL="0"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438400" y="1657350"/>
            <a:ext cx="2044700" cy="2057400"/>
          </a:xfrm>
          <a:solidFill>
            <a:srgbClr val="768484"/>
          </a:solidFill>
        </p:spPr>
        <p:txBody>
          <a:bodyPr vert="horz" lIns="73152" tIns="36576" rIns="73152" bIns="36576" rtlCol="0">
            <a:normAutofit/>
          </a:bodyPr>
          <a:lstStyle>
            <a:lvl1pPr>
              <a:defRPr lang="en-US" sz="20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 algn="ctr"/>
            <a:r>
              <a:rPr lang="en-US" dirty="0" smtClean="0"/>
              <a:t>CLICK TO EDIT MASTER TEXT STYLES</a:t>
            </a:r>
          </a:p>
          <a:p>
            <a:pPr marL="0" lvl="1"/>
            <a:r>
              <a:rPr lang="en-US" dirty="0" smtClean="0"/>
              <a:t>Second level</a:t>
            </a:r>
          </a:p>
          <a:p>
            <a:pPr marL="0" lvl="2"/>
            <a:r>
              <a:rPr lang="en-US" dirty="0" smtClean="0"/>
              <a:t>Third level</a:t>
            </a:r>
          </a:p>
          <a:p>
            <a:pPr marL="0" lvl="3"/>
            <a:r>
              <a:rPr lang="en-US" dirty="0" smtClean="0"/>
              <a:t>Fourth level</a:t>
            </a:r>
          </a:p>
          <a:p>
            <a:pPr marL="0"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648200" y="1657350"/>
            <a:ext cx="2044700" cy="2057400"/>
          </a:xfrm>
          <a:solidFill>
            <a:srgbClr val="768484"/>
          </a:solidFill>
        </p:spPr>
        <p:txBody>
          <a:bodyPr vert="horz" lIns="73152" tIns="36576" rIns="73152" bIns="36576" rtlCol="0">
            <a:normAutofit/>
          </a:bodyPr>
          <a:lstStyle>
            <a:lvl1pPr>
              <a:defRPr lang="en-US" sz="20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 algn="ctr"/>
            <a:r>
              <a:rPr lang="en-US" dirty="0" smtClean="0"/>
              <a:t>CLICK TO EDIT MASTER TEXT STYLES</a:t>
            </a:r>
          </a:p>
          <a:p>
            <a:pPr marL="0" lvl="1"/>
            <a:r>
              <a:rPr lang="en-US" dirty="0" smtClean="0"/>
              <a:t>Second level</a:t>
            </a:r>
          </a:p>
          <a:p>
            <a:pPr marL="0" lvl="2"/>
            <a:r>
              <a:rPr lang="en-US" dirty="0" smtClean="0"/>
              <a:t>Third level</a:t>
            </a:r>
          </a:p>
          <a:p>
            <a:pPr marL="0" lvl="3"/>
            <a:r>
              <a:rPr lang="en-US" dirty="0" smtClean="0"/>
              <a:t>Fourth level</a:t>
            </a:r>
          </a:p>
          <a:p>
            <a:pPr marL="0"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0" y="34529"/>
            <a:ext cx="9144000" cy="857250"/>
          </a:xfrm>
        </p:spPr>
        <p:txBody>
          <a:bodyPr/>
          <a:lstStyle>
            <a:lvl1pPr marL="171450" indent="0">
              <a:defRPr spc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6867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0" y="1657350"/>
            <a:ext cx="2044700" cy="2057400"/>
          </a:xfrm>
          <a:noFill/>
        </p:spPr>
        <p:txBody>
          <a:bodyPr/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 algn="l">
              <a:tabLst/>
              <a:defRPr sz="1600">
                <a:solidFill>
                  <a:schemeClr val="tx1"/>
                </a:solidFill>
              </a:defRPr>
            </a:lvl2pPr>
            <a:lvl3pPr marL="0" indent="0" algn="l">
              <a:tabLst/>
              <a:defRPr sz="1600">
                <a:solidFill>
                  <a:schemeClr val="tx1"/>
                </a:solidFill>
              </a:defRPr>
            </a:lvl3pPr>
            <a:lvl4pPr marL="0" indent="0" algn="l">
              <a:tabLst/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rgbClr val="768484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rgbClr val="768484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1657350"/>
            <a:ext cx="2044700" cy="2057400"/>
          </a:xfrm>
          <a:noFill/>
        </p:spPr>
        <p:txBody>
          <a:bodyPr/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>
              <a:defRPr sz="1600">
                <a:solidFill>
                  <a:schemeClr val="tx1"/>
                </a:solidFill>
              </a:defRPr>
            </a:lvl2pPr>
            <a:lvl3pPr marL="0" indent="0">
              <a:defRPr sz="1600">
                <a:solidFill>
                  <a:schemeClr val="tx1"/>
                </a:solidFill>
              </a:defRPr>
            </a:lvl3pPr>
            <a:lvl4pPr marL="0" indent="0"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438400" y="1657350"/>
            <a:ext cx="2044700" cy="2057400"/>
          </a:xfrm>
          <a:noFill/>
        </p:spPr>
        <p:txBody>
          <a:bodyPr/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>
              <a:defRPr sz="1600">
                <a:solidFill>
                  <a:schemeClr val="tx1"/>
                </a:solidFill>
              </a:defRPr>
            </a:lvl2pPr>
            <a:lvl3pPr marL="0" indent="0">
              <a:defRPr sz="1600">
                <a:solidFill>
                  <a:schemeClr val="tx1"/>
                </a:solidFill>
              </a:defRPr>
            </a:lvl3pPr>
            <a:lvl4pPr marL="0" indent="0"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648200" y="1657350"/>
            <a:ext cx="2044700" cy="2057400"/>
          </a:xfrm>
          <a:noFill/>
        </p:spPr>
        <p:txBody>
          <a:bodyPr/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>
              <a:defRPr sz="1600">
                <a:solidFill>
                  <a:schemeClr val="tx1"/>
                </a:solidFill>
              </a:defRPr>
            </a:lvl2pPr>
            <a:lvl3pPr marL="0" indent="0">
              <a:defRPr sz="1600">
                <a:solidFill>
                  <a:schemeClr val="tx1"/>
                </a:solidFill>
              </a:defRPr>
            </a:lvl3pPr>
            <a:lvl4pPr marL="0" indent="0"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2343150" y="1600222"/>
            <a:ext cx="4438650" cy="2209800"/>
            <a:chOff x="2455209" y="1428750"/>
            <a:chExt cx="4143375" cy="22098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455209" y="1428750"/>
              <a:ext cx="0" cy="2209800"/>
            </a:xfrm>
            <a:prstGeom prst="line">
              <a:avLst/>
            </a:prstGeom>
            <a:ln w="19050" cap="rnd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31025" y="1428750"/>
              <a:ext cx="0" cy="2209800"/>
            </a:xfrm>
            <a:prstGeom prst="line">
              <a:avLst/>
            </a:prstGeom>
            <a:ln w="19050" cap="rnd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598584" y="1428750"/>
              <a:ext cx="0" cy="2133600"/>
            </a:xfrm>
            <a:prstGeom prst="line">
              <a:avLst/>
            </a:prstGeom>
            <a:ln w="19050" cap="rnd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34529"/>
            <a:ext cx="9144000" cy="857250"/>
          </a:xfrm>
        </p:spPr>
        <p:txBody>
          <a:bodyPr/>
          <a:lstStyle>
            <a:lvl1pPr marL="171450" indent="0">
              <a:defRPr spc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3343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29363" y="457200"/>
            <a:ext cx="2814637" cy="1924049"/>
          </a:xfrm>
          <a:noFill/>
        </p:spPr>
        <p:txBody>
          <a:bodyPr anchor="t"/>
          <a:lstStyle>
            <a:lvl1pPr marL="0" indent="0">
              <a:lnSpc>
                <a:spcPts val="3500"/>
              </a:lnSpc>
              <a:defRPr spc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457200"/>
            <a:ext cx="5724525" cy="42481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3816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2814637" cy="1924049"/>
          </a:xfrm>
          <a:noFill/>
        </p:spPr>
        <p:txBody>
          <a:bodyPr vert="horz" lIns="73152" tIns="36576" rIns="73152" bIns="36576" rtlCol="0" anchor="t">
            <a:noAutofit/>
          </a:bodyPr>
          <a:lstStyle>
            <a:lvl1pPr algn="r">
              <a:defRPr lang="en-US" dirty="0"/>
            </a:lvl1pPr>
          </a:lstStyle>
          <a:p>
            <a:pPr marL="0" lvl="0" indent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6100" y="457200"/>
            <a:ext cx="5724525" cy="4248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8345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77051" y="0"/>
            <a:ext cx="2000249" cy="3100387"/>
          </a:xfrm>
          <a:noFill/>
        </p:spPr>
        <p:txBody>
          <a:bodyPr anchor="b"/>
          <a:lstStyle>
            <a:lvl1pPr marL="57150" indent="0" algn="l">
              <a:lnSpc>
                <a:spcPts val="3500"/>
              </a:lnSpc>
              <a:defRPr spc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38" y="371475"/>
            <a:ext cx="6091237" cy="44862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7385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7664" y="-6640"/>
            <a:ext cx="2000249" cy="3107028"/>
          </a:xfrm>
          <a:noFill/>
        </p:spPr>
        <p:txBody>
          <a:bodyPr vert="horz" lIns="73152" tIns="36576" rIns="73152" bIns="36576" rtlCol="0" anchor="b">
            <a:noAutofit/>
          </a:bodyPr>
          <a:lstStyle>
            <a:lvl1pPr>
              <a:defRPr lang="en-US" dirty="0"/>
            </a:lvl1pPr>
          </a:lstStyle>
          <a:p>
            <a:pPr marL="0" lvl="0" indent="0" algn="r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063" y="557213"/>
            <a:ext cx="6091237" cy="43005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763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36554" y="1200173"/>
            <a:ext cx="4241800" cy="339447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24403" y="1200173"/>
            <a:ext cx="4241800" cy="339447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0" y="34529"/>
            <a:ext cx="9144000" cy="857250"/>
          </a:xfrm>
        </p:spPr>
        <p:txBody>
          <a:bodyPr/>
          <a:lstStyle>
            <a:lvl1pPr marL="171450" indent="0">
              <a:defRPr spc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6730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989" y="4791075"/>
            <a:ext cx="414111" cy="2619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514" y="3881327"/>
            <a:ext cx="8940800" cy="1102519"/>
          </a:xfrm>
        </p:spPr>
        <p:txBody>
          <a:bodyPr/>
          <a:lstStyle>
            <a:lvl1pPr>
              <a:lnSpc>
                <a:spcPts val="7000"/>
              </a:lnSpc>
              <a:defRPr sz="8000" spc="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576385"/>
            <a:ext cx="9144000" cy="2081090"/>
          </a:xfrm>
        </p:spPr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94344" y="2958193"/>
            <a:ext cx="6400800" cy="42000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5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9570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0" y="1657350"/>
            <a:ext cx="2044700" cy="2057400"/>
          </a:xfrm>
          <a:noFill/>
          <a:ln>
            <a:solidFill>
              <a:schemeClr val="bg1">
                <a:lumMod val="85000"/>
              </a:schemeClr>
            </a:solidFill>
          </a:ln>
        </p:spPr>
        <p:txBody>
          <a:bodyPr vert="horz" lIns="73152" tIns="36576" rIns="73152" bIns="36576" rtlCol="0">
            <a:normAutofit/>
          </a:bodyPr>
          <a:lstStyle>
            <a:lvl1pPr>
              <a:defRPr lang="en-US" sz="2000" dirty="0" smtClean="0">
                <a:solidFill>
                  <a:schemeClr val="tx1"/>
                </a:solidFill>
              </a:defRPr>
            </a:lvl1pPr>
            <a:lvl2pPr>
              <a:defRPr lang="en-US" sz="1600" dirty="0" smtClean="0">
                <a:solidFill>
                  <a:schemeClr val="tx1"/>
                </a:solidFill>
              </a:defRPr>
            </a:lvl2pPr>
            <a:lvl3pPr>
              <a:defRPr lang="en-US" sz="1600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lvl="0" algn="ctr"/>
            <a:r>
              <a:rPr lang="en-US" dirty="0" smtClean="0"/>
              <a:t>CLICK TO EDIT MASTER TEXT STYLES</a:t>
            </a:r>
          </a:p>
          <a:p>
            <a:pPr marL="0" lvl="1"/>
            <a:r>
              <a:rPr lang="en-US" dirty="0" smtClean="0"/>
              <a:t>Second level</a:t>
            </a:r>
          </a:p>
          <a:p>
            <a:pPr marL="0" lvl="2"/>
            <a:r>
              <a:rPr lang="en-US" dirty="0" smtClean="0"/>
              <a:t>Third level</a:t>
            </a:r>
          </a:p>
          <a:p>
            <a:pPr marL="0" lvl="3"/>
            <a:r>
              <a:rPr lang="en-US" dirty="0" smtClean="0"/>
              <a:t>Fourth level</a:t>
            </a:r>
          </a:p>
          <a:p>
            <a:pPr marL="0"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1657350"/>
            <a:ext cx="2044700" cy="2057400"/>
          </a:xfrm>
          <a:noFill/>
          <a:ln>
            <a:solidFill>
              <a:schemeClr val="bg1">
                <a:lumMod val="85000"/>
              </a:schemeClr>
            </a:solidFill>
          </a:ln>
        </p:spPr>
        <p:txBody>
          <a:bodyPr vert="horz" lIns="73152" tIns="36576" rIns="73152" bIns="36576" rtlCol="0">
            <a:normAutofit/>
          </a:bodyPr>
          <a:lstStyle>
            <a:lvl1pPr marL="0" indent="0">
              <a:defRPr lang="en-US" sz="2000" dirty="0" smtClean="0">
                <a:solidFill>
                  <a:schemeClr val="tx1"/>
                </a:solidFill>
              </a:defRPr>
            </a:lvl1pPr>
            <a:lvl2pPr marL="0" indent="0">
              <a:defRPr lang="en-US" sz="1600" dirty="0" smtClean="0">
                <a:solidFill>
                  <a:schemeClr val="tx1"/>
                </a:solidFill>
              </a:defRPr>
            </a:lvl2pPr>
            <a:lvl3pPr marL="0" indent="0">
              <a:defRPr lang="en-US" sz="1600" dirty="0" smtClean="0">
                <a:solidFill>
                  <a:schemeClr val="tx1"/>
                </a:solidFill>
              </a:defRPr>
            </a:lvl3pPr>
            <a:lvl4pPr marL="0" indent="0">
              <a:defRPr lang="en-US" dirty="0" smtClean="0">
                <a:solidFill>
                  <a:schemeClr val="tx1"/>
                </a:solidFill>
              </a:defRPr>
            </a:lvl4pPr>
            <a:lvl5pPr marL="0" indent="0">
              <a:defRPr lang="en-US" dirty="0">
                <a:solidFill>
                  <a:schemeClr val="tx1"/>
                </a:solidFill>
              </a:defRPr>
            </a:lvl5pPr>
          </a:lstStyle>
          <a:p>
            <a:pPr lvl="0" algn="ctr"/>
            <a:r>
              <a:rPr lang="en-US" dirty="0" smtClean="0"/>
              <a:t>CLICK TO EDIT MASTER TEXT STYLES</a:t>
            </a:r>
          </a:p>
          <a:p>
            <a:pPr marL="0" lvl="1"/>
            <a:r>
              <a:rPr lang="en-US" dirty="0" smtClean="0"/>
              <a:t>Second level</a:t>
            </a:r>
          </a:p>
          <a:p>
            <a:pPr marL="0" lvl="2"/>
            <a:r>
              <a:rPr lang="en-US" dirty="0" smtClean="0"/>
              <a:t>Third level</a:t>
            </a:r>
          </a:p>
          <a:p>
            <a:pPr marL="0"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438400" y="1657350"/>
            <a:ext cx="2044700" cy="2057400"/>
          </a:xfrm>
          <a:noFill/>
          <a:ln>
            <a:solidFill>
              <a:schemeClr val="bg1">
                <a:lumMod val="85000"/>
              </a:schemeClr>
            </a:solidFill>
          </a:ln>
        </p:spPr>
        <p:txBody>
          <a:bodyPr vert="horz" lIns="73152" tIns="36576" rIns="73152" bIns="36576" rtlCol="0">
            <a:normAutofit/>
          </a:bodyPr>
          <a:lstStyle>
            <a:lvl1pPr>
              <a:defRPr lang="en-US" sz="2000" dirty="0" smtClean="0">
                <a:solidFill>
                  <a:schemeClr val="tx1"/>
                </a:solidFill>
              </a:defRPr>
            </a:lvl1pPr>
            <a:lvl2pPr>
              <a:defRPr lang="en-US" sz="1600" dirty="0" smtClean="0">
                <a:solidFill>
                  <a:schemeClr val="tx1"/>
                </a:solidFill>
              </a:defRPr>
            </a:lvl2pPr>
            <a:lvl3pPr>
              <a:defRPr lang="en-US" sz="1600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lvl="0" algn="ctr"/>
            <a:r>
              <a:rPr lang="en-US" dirty="0" smtClean="0"/>
              <a:t>CLICK TO EDIT MASTER TEXT STYLES</a:t>
            </a:r>
          </a:p>
          <a:p>
            <a:pPr marL="0" lvl="1"/>
            <a:r>
              <a:rPr lang="en-US" dirty="0" smtClean="0"/>
              <a:t>Second level</a:t>
            </a:r>
          </a:p>
          <a:p>
            <a:pPr marL="0" lvl="2"/>
            <a:r>
              <a:rPr lang="en-US" dirty="0" smtClean="0"/>
              <a:t>Third level</a:t>
            </a:r>
          </a:p>
          <a:p>
            <a:pPr marL="0" lvl="3"/>
            <a:r>
              <a:rPr lang="en-US" dirty="0" smtClean="0"/>
              <a:t>Fourth level</a:t>
            </a:r>
          </a:p>
          <a:p>
            <a:pPr marL="0"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648200" y="1657350"/>
            <a:ext cx="2044700" cy="2057400"/>
          </a:xfrm>
          <a:noFill/>
          <a:ln>
            <a:solidFill>
              <a:schemeClr val="bg1">
                <a:lumMod val="85000"/>
              </a:schemeClr>
            </a:solidFill>
          </a:ln>
        </p:spPr>
        <p:txBody>
          <a:bodyPr vert="horz" lIns="73152" tIns="36576" rIns="73152" bIns="36576" rtlCol="0">
            <a:normAutofit/>
          </a:bodyPr>
          <a:lstStyle>
            <a:lvl1pPr>
              <a:defRPr lang="en-US" sz="2000" dirty="0" smtClean="0">
                <a:solidFill>
                  <a:schemeClr val="tx1"/>
                </a:solidFill>
              </a:defRPr>
            </a:lvl1pPr>
            <a:lvl2pPr>
              <a:defRPr lang="en-US" sz="1600" dirty="0" smtClean="0">
                <a:solidFill>
                  <a:schemeClr val="tx1"/>
                </a:solidFill>
              </a:defRPr>
            </a:lvl2pPr>
            <a:lvl3pPr>
              <a:defRPr lang="en-US" sz="1600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lvl="0" algn="ctr"/>
            <a:r>
              <a:rPr lang="en-US" dirty="0" smtClean="0"/>
              <a:t>CLICK TO EDIT MASTER TEXT STYLES</a:t>
            </a:r>
          </a:p>
          <a:p>
            <a:pPr marL="0" lvl="1"/>
            <a:r>
              <a:rPr lang="en-US" dirty="0" smtClean="0"/>
              <a:t>Second level</a:t>
            </a:r>
          </a:p>
          <a:p>
            <a:pPr marL="0" lvl="2"/>
            <a:r>
              <a:rPr lang="en-US" dirty="0" smtClean="0"/>
              <a:t>Third level</a:t>
            </a:r>
          </a:p>
          <a:p>
            <a:pPr marL="0" lvl="3"/>
            <a:r>
              <a:rPr lang="en-US" dirty="0" smtClean="0"/>
              <a:t>Fourth level</a:t>
            </a:r>
          </a:p>
          <a:p>
            <a:pPr marL="0"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0" y="34529"/>
            <a:ext cx="9144000" cy="857250"/>
          </a:xfrm>
        </p:spPr>
        <p:txBody>
          <a:bodyPr/>
          <a:lstStyle>
            <a:lvl1pPr marL="171450" indent="0">
              <a:defRPr spc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8536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0" y="1657350"/>
            <a:ext cx="2044700" cy="2057400"/>
          </a:xfrm>
          <a:noFill/>
        </p:spPr>
        <p:txBody>
          <a:bodyPr/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 algn="l">
              <a:tabLst/>
              <a:defRPr sz="1600">
                <a:solidFill>
                  <a:schemeClr val="tx1"/>
                </a:solidFill>
              </a:defRPr>
            </a:lvl2pPr>
            <a:lvl3pPr marL="0" indent="0" algn="l">
              <a:tabLst/>
              <a:defRPr sz="1600">
                <a:solidFill>
                  <a:schemeClr val="tx1"/>
                </a:solidFill>
              </a:defRPr>
            </a:lvl3pPr>
            <a:lvl4pPr marL="0" indent="0" algn="l">
              <a:tabLst/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1657350"/>
            <a:ext cx="2044700" cy="2057400"/>
          </a:xfrm>
          <a:noFill/>
        </p:spPr>
        <p:txBody>
          <a:bodyPr/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>
              <a:defRPr sz="1600">
                <a:solidFill>
                  <a:schemeClr val="tx1"/>
                </a:solidFill>
              </a:defRPr>
            </a:lvl2pPr>
            <a:lvl3pPr marL="0" indent="0">
              <a:defRPr sz="1600">
                <a:solidFill>
                  <a:schemeClr val="tx1"/>
                </a:solidFill>
              </a:defRPr>
            </a:lvl3pPr>
            <a:lvl4pPr marL="0" indent="0"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438400" y="1657350"/>
            <a:ext cx="2044700" cy="2057400"/>
          </a:xfrm>
          <a:noFill/>
        </p:spPr>
        <p:txBody>
          <a:bodyPr/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>
              <a:defRPr sz="1600">
                <a:solidFill>
                  <a:schemeClr val="tx1"/>
                </a:solidFill>
              </a:defRPr>
            </a:lvl2pPr>
            <a:lvl3pPr marL="0" indent="0">
              <a:defRPr sz="1600">
                <a:solidFill>
                  <a:schemeClr val="tx1"/>
                </a:solidFill>
              </a:defRPr>
            </a:lvl3pPr>
            <a:lvl4pPr marL="0" indent="0"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648200" y="1657350"/>
            <a:ext cx="2044700" cy="2057400"/>
          </a:xfrm>
          <a:noFill/>
        </p:spPr>
        <p:txBody>
          <a:bodyPr/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>
              <a:defRPr sz="1600">
                <a:solidFill>
                  <a:schemeClr val="tx1"/>
                </a:solidFill>
              </a:defRPr>
            </a:lvl2pPr>
            <a:lvl3pPr marL="0" indent="0">
              <a:defRPr sz="1600">
                <a:solidFill>
                  <a:schemeClr val="tx1"/>
                </a:solidFill>
              </a:defRPr>
            </a:lvl3pPr>
            <a:lvl4pPr marL="0" indent="0"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2343150" y="1600222"/>
            <a:ext cx="4438650" cy="2209800"/>
            <a:chOff x="2455209" y="1428750"/>
            <a:chExt cx="4143375" cy="22098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455209" y="1428750"/>
              <a:ext cx="0" cy="2209800"/>
            </a:xfrm>
            <a:prstGeom prst="line">
              <a:avLst/>
            </a:prstGeom>
            <a:ln w="19050" cap="rnd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31025" y="1428750"/>
              <a:ext cx="0" cy="2209800"/>
            </a:xfrm>
            <a:prstGeom prst="line">
              <a:avLst/>
            </a:prstGeom>
            <a:ln w="19050" cap="rnd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598584" y="1428750"/>
              <a:ext cx="0" cy="2133600"/>
            </a:xfrm>
            <a:prstGeom prst="line">
              <a:avLst/>
            </a:prstGeom>
            <a:ln w="19050" cap="rnd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itle 1"/>
          <p:cNvSpPr txBox="1">
            <a:spLocks/>
          </p:cNvSpPr>
          <p:nvPr userDrawn="1"/>
        </p:nvSpPr>
        <p:spPr>
          <a:xfrm>
            <a:off x="0" y="34529"/>
            <a:ext cx="9144000" cy="857250"/>
          </a:xfrm>
          <a:prstGeom prst="rect">
            <a:avLst/>
          </a:prstGeom>
        </p:spPr>
        <p:txBody>
          <a:bodyPr vert="horz" lIns="73152" tIns="36576" rIns="73152" bIns="36576" rtlCol="0" anchor="ctr">
            <a:noAutofit/>
          </a:bodyPr>
          <a:lstStyle>
            <a:lvl1pPr marL="171450" indent="0" algn="l" defTabSz="36576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3600" b="0" i="0" kern="1200" spc="-150">
                <a:solidFill>
                  <a:schemeClr val="tx1"/>
                </a:solidFill>
                <a:latin typeface="Univers LT Std 47 Cn Lt"/>
                <a:ea typeface="+mj-ea"/>
                <a:cs typeface="Univers LT Std 47 Cn Lt"/>
              </a:defRPr>
            </a:lvl1pPr>
          </a:lstStyle>
          <a:p>
            <a:r>
              <a:rPr lang="en-US" spc="0" dirty="0" smtClean="0">
                <a:latin typeface="Univers LT 47 CondensedLt" pitchFamily="2" charset="0"/>
              </a:rPr>
              <a:t>CLICK TO EDIT MASTER TITLE STYLE</a:t>
            </a:r>
            <a:endParaRPr lang="en-US" spc="0" dirty="0">
              <a:latin typeface="Univers LT 47 Condensed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2536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2049065"/>
            <a:ext cx="9144000" cy="1675209"/>
          </a:xfrm>
          <a:solidFill>
            <a:schemeClr val="tx2"/>
          </a:solidFill>
        </p:spPr>
        <p:txBody>
          <a:bodyPr/>
          <a:lstStyle>
            <a:lvl1pPr marL="171450" indent="0">
              <a:defRPr spc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TITLE OR BREAKER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466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34529"/>
            <a:ext cx="9144000" cy="857250"/>
          </a:xfrm>
        </p:spPr>
        <p:txBody>
          <a:bodyPr/>
          <a:lstStyle>
            <a:lvl1pPr marL="171450" indent="0"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6949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0131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34529"/>
            <a:ext cx="9144000" cy="857250"/>
          </a:xfrm>
        </p:spPr>
        <p:txBody>
          <a:bodyPr/>
          <a:lstStyle>
            <a:lvl1pPr marL="171450" indent="0">
              <a:defRPr spc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3363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34529"/>
            <a:ext cx="9144000" cy="857250"/>
          </a:xfrm>
        </p:spPr>
        <p:txBody>
          <a:bodyPr/>
          <a:lstStyle>
            <a:lvl1pPr marL="171450" indent="0">
              <a:defRPr spc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8843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0" y="34529"/>
            <a:ext cx="9144000" cy="857250"/>
          </a:xfrm>
          <a:solidFill>
            <a:schemeClr val="tx2"/>
          </a:solidFill>
        </p:spPr>
        <p:txBody>
          <a:bodyPr/>
          <a:lstStyle>
            <a:lvl1pPr marL="171450" indent="0"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565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29363" y="457200"/>
            <a:ext cx="2814637" cy="1924049"/>
          </a:xfrm>
          <a:solidFill>
            <a:schemeClr val="tx2"/>
          </a:solidFill>
        </p:spPr>
        <p:txBody>
          <a:bodyPr anchor="t"/>
          <a:lstStyle>
            <a:lvl1pPr marL="0" indent="0">
              <a:lnSpc>
                <a:spcPts val="3500"/>
              </a:lnSpc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457200"/>
            <a:ext cx="5724525" cy="42481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8040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2814637" cy="1924049"/>
          </a:xfrm>
          <a:solidFill>
            <a:schemeClr val="tx2"/>
          </a:solidFill>
        </p:spPr>
        <p:txBody>
          <a:bodyPr vert="horz" lIns="73152" tIns="36576" rIns="73152" bIns="36576" rtlCol="0" anchor="t">
            <a:noAutofit/>
          </a:bodyPr>
          <a:lstStyle>
            <a:lvl1pPr>
              <a:defRPr lang="en-US" spc="0" dirty="0">
                <a:solidFill>
                  <a:schemeClr val="bg1"/>
                </a:solidFill>
              </a:defRPr>
            </a:lvl1pPr>
          </a:lstStyle>
          <a:p>
            <a:pPr marL="171450" lvl="0" indent="0" algn="r">
              <a:lnSpc>
                <a:spcPts val="35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6100" y="457200"/>
            <a:ext cx="5724525" cy="4248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4588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989" y="4791075"/>
            <a:ext cx="414111" cy="2619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514" y="3881327"/>
            <a:ext cx="8940800" cy="1102519"/>
          </a:xfrm>
        </p:spPr>
        <p:txBody>
          <a:bodyPr/>
          <a:lstStyle>
            <a:lvl1pPr>
              <a:lnSpc>
                <a:spcPts val="7000"/>
              </a:lnSpc>
              <a:defRPr sz="8000" spc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576385"/>
            <a:ext cx="9144000" cy="2081090"/>
          </a:xfrm>
        </p:spPr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94344" y="2958193"/>
            <a:ext cx="6400800" cy="42000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5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84742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77051" y="44792"/>
            <a:ext cx="2000249" cy="3055595"/>
          </a:xfrm>
          <a:solidFill>
            <a:schemeClr val="tx2"/>
          </a:solidFill>
        </p:spPr>
        <p:txBody>
          <a:bodyPr anchor="b"/>
          <a:lstStyle>
            <a:lvl1pPr marL="57150" indent="0" algn="l">
              <a:lnSpc>
                <a:spcPts val="3500"/>
              </a:lnSpc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38" y="371475"/>
            <a:ext cx="6091237" cy="44862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5255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7664" y="44792"/>
            <a:ext cx="2000249" cy="3055595"/>
          </a:xfrm>
          <a:solidFill>
            <a:schemeClr val="tx2"/>
          </a:solidFill>
        </p:spPr>
        <p:txBody>
          <a:bodyPr anchor="b"/>
          <a:lstStyle>
            <a:lvl1pPr marL="171450" indent="0" algn="r">
              <a:lnSpc>
                <a:spcPts val="3500"/>
              </a:lnSpc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063" y="557213"/>
            <a:ext cx="6091237" cy="43005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4850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36554" y="1200173"/>
            <a:ext cx="4241800" cy="339447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24403" y="1200173"/>
            <a:ext cx="4241800" cy="339447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0" y="34529"/>
            <a:ext cx="9144000" cy="857250"/>
          </a:xfrm>
        </p:spPr>
        <p:txBody>
          <a:bodyPr/>
          <a:lstStyle>
            <a:lvl1pPr marL="171450" indent="0">
              <a:defRPr spc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2499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0" y="1657350"/>
            <a:ext cx="2044700" cy="2057400"/>
          </a:xfrm>
          <a:solidFill>
            <a:schemeClr val="tx2"/>
          </a:solidFill>
        </p:spPr>
        <p:txBody>
          <a:bodyPr vert="horz" lIns="73152" tIns="36576" rIns="73152" bIns="36576" rtlCol="0">
            <a:normAutofit/>
          </a:bodyPr>
          <a:lstStyle>
            <a:lvl1pPr>
              <a:defRPr lang="en-US" sz="20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 algn="ctr"/>
            <a:r>
              <a:rPr lang="en-US" dirty="0" smtClean="0"/>
              <a:t>CLICK TO EDIT MASTER TEXT STYLES</a:t>
            </a:r>
          </a:p>
          <a:p>
            <a:pPr marL="0" lvl="1"/>
            <a:r>
              <a:rPr lang="en-US" dirty="0" smtClean="0"/>
              <a:t>Second level</a:t>
            </a:r>
          </a:p>
          <a:p>
            <a:pPr marL="0" lvl="2"/>
            <a:r>
              <a:rPr lang="en-US" dirty="0" smtClean="0"/>
              <a:t>Third level</a:t>
            </a:r>
          </a:p>
          <a:p>
            <a:pPr marL="0" lvl="3"/>
            <a:r>
              <a:rPr lang="en-US" dirty="0" smtClean="0"/>
              <a:t>Fourth level</a:t>
            </a:r>
          </a:p>
          <a:p>
            <a:pPr marL="0"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1657350"/>
            <a:ext cx="2044700" cy="2057400"/>
          </a:xfrm>
          <a:solidFill>
            <a:schemeClr val="tx2"/>
          </a:solidFill>
        </p:spPr>
        <p:txBody>
          <a:bodyPr vert="horz" lIns="73152" tIns="36576" rIns="73152" bIns="36576" rtlCol="0">
            <a:normAutofit/>
          </a:bodyPr>
          <a:lstStyle>
            <a:lvl1pPr marL="0" indent="0">
              <a:defRPr lang="en-US" sz="2000" dirty="0" smtClean="0">
                <a:solidFill>
                  <a:schemeClr val="bg1"/>
                </a:solidFill>
              </a:defRPr>
            </a:lvl1pPr>
            <a:lvl2pPr marL="0" indent="0">
              <a:defRPr lang="en-US" sz="1600" dirty="0" smtClean="0">
                <a:solidFill>
                  <a:schemeClr val="bg1"/>
                </a:solidFill>
              </a:defRPr>
            </a:lvl2pPr>
            <a:lvl3pPr marL="0" indent="0">
              <a:defRPr lang="en-US" sz="1600" dirty="0" smtClean="0">
                <a:solidFill>
                  <a:schemeClr val="bg1"/>
                </a:solidFill>
              </a:defRPr>
            </a:lvl3pPr>
            <a:lvl4pPr marL="0" indent="0">
              <a:defRPr lang="en-US" dirty="0" smtClean="0">
                <a:solidFill>
                  <a:schemeClr val="bg1"/>
                </a:solidFill>
              </a:defRPr>
            </a:lvl4pPr>
            <a:lvl5pPr marL="0" indent="0">
              <a:defRPr lang="en-US" dirty="0">
                <a:solidFill>
                  <a:schemeClr val="bg1"/>
                </a:solidFill>
              </a:defRPr>
            </a:lvl5pPr>
          </a:lstStyle>
          <a:p>
            <a:pPr lvl="0" algn="ctr"/>
            <a:r>
              <a:rPr lang="en-US" dirty="0" smtClean="0"/>
              <a:t>CLICK TO EDIT MASTER TEXT STYLES</a:t>
            </a:r>
          </a:p>
          <a:p>
            <a:pPr marL="0" lvl="1"/>
            <a:r>
              <a:rPr lang="en-US" dirty="0" smtClean="0"/>
              <a:t>Second level</a:t>
            </a:r>
          </a:p>
          <a:p>
            <a:pPr marL="0" lvl="2"/>
            <a:r>
              <a:rPr lang="en-US" dirty="0" smtClean="0"/>
              <a:t>Third level</a:t>
            </a:r>
          </a:p>
          <a:p>
            <a:pPr marL="0"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438400" y="1657350"/>
            <a:ext cx="2044700" cy="2057400"/>
          </a:xfrm>
          <a:solidFill>
            <a:schemeClr val="tx2"/>
          </a:solidFill>
        </p:spPr>
        <p:txBody>
          <a:bodyPr vert="horz" lIns="73152" tIns="36576" rIns="73152" bIns="36576" rtlCol="0">
            <a:normAutofit/>
          </a:bodyPr>
          <a:lstStyle>
            <a:lvl1pPr>
              <a:defRPr lang="en-US" sz="20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 algn="ctr"/>
            <a:r>
              <a:rPr lang="en-US" dirty="0" smtClean="0"/>
              <a:t>CLICK TO EDIT MASTER TEXT STYLES</a:t>
            </a:r>
          </a:p>
          <a:p>
            <a:pPr marL="0" lvl="1"/>
            <a:r>
              <a:rPr lang="en-US" dirty="0" smtClean="0"/>
              <a:t>Second level</a:t>
            </a:r>
          </a:p>
          <a:p>
            <a:pPr marL="0" lvl="2"/>
            <a:r>
              <a:rPr lang="en-US" dirty="0" smtClean="0"/>
              <a:t>Third level</a:t>
            </a:r>
          </a:p>
          <a:p>
            <a:pPr marL="0" lvl="3"/>
            <a:r>
              <a:rPr lang="en-US" dirty="0" smtClean="0"/>
              <a:t>Fourth level</a:t>
            </a:r>
          </a:p>
          <a:p>
            <a:pPr marL="0"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648200" y="1657350"/>
            <a:ext cx="2044700" cy="2057400"/>
          </a:xfrm>
          <a:solidFill>
            <a:schemeClr val="tx2"/>
          </a:solidFill>
        </p:spPr>
        <p:txBody>
          <a:bodyPr vert="horz" lIns="73152" tIns="36576" rIns="73152" bIns="36576" rtlCol="0">
            <a:normAutofit/>
          </a:bodyPr>
          <a:lstStyle>
            <a:lvl1pPr>
              <a:defRPr lang="en-US" sz="20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 algn="ctr"/>
            <a:r>
              <a:rPr lang="en-US" dirty="0" smtClean="0"/>
              <a:t>CLICK TO EDIT MASTER TEXT STYLES</a:t>
            </a:r>
          </a:p>
          <a:p>
            <a:pPr marL="0" lvl="1"/>
            <a:r>
              <a:rPr lang="en-US" dirty="0" smtClean="0"/>
              <a:t>Second level</a:t>
            </a:r>
          </a:p>
          <a:p>
            <a:pPr marL="0" lvl="2"/>
            <a:r>
              <a:rPr lang="en-US" dirty="0" smtClean="0"/>
              <a:t>Third level</a:t>
            </a:r>
          </a:p>
          <a:p>
            <a:pPr marL="0" lvl="3"/>
            <a:r>
              <a:rPr lang="en-US" dirty="0" smtClean="0"/>
              <a:t>Fourth level</a:t>
            </a:r>
          </a:p>
          <a:p>
            <a:pPr marL="0"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0" y="34529"/>
            <a:ext cx="9144000" cy="857250"/>
          </a:xfrm>
        </p:spPr>
        <p:txBody>
          <a:bodyPr/>
          <a:lstStyle>
            <a:lvl1pPr marL="171450" indent="0">
              <a:defRPr spc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6206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0" y="1657350"/>
            <a:ext cx="2044700" cy="2057400"/>
          </a:xfrm>
          <a:noFill/>
        </p:spPr>
        <p:txBody>
          <a:bodyPr/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 algn="l">
              <a:tabLst/>
              <a:defRPr sz="1600">
                <a:solidFill>
                  <a:schemeClr val="tx1"/>
                </a:solidFill>
              </a:defRPr>
            </a:lvl2pPr>
            <a:lvl3pPr marL="0" indent="0" algn="l">
              <a:tabLst/>
              <a:defRPr sz="1600">
                <a:solidFill>
                  <a:schemeClr val="tx1"/>
                </a:solidFill>
              </a:defRPr>
            </a:lvl3pPr>
            <a:lvl4pPr marL="0" indent="0" algn="l">
              <a:tabLst/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1657350"/>
            <a:ext cx="2044700" cy="2057400"/>
          </a:xfrm>
          <a:noFill/>
        </p:spPr>
        <p:txBody>
          <a:bodyPr/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>
              <a:defRPr sz="1600">
                <a:solidFill>
                  <a:schemeClr val="tx1"/>
                </a:solidFill>
              </a:defRPr>
            </a:lvl2pPr>
            <a:lvl3pPr marL="0" indent="0">
              <a:defRPr sz="1600">
                <a:solidFill>
                  <a:schemeClr val="tx1"/>
                </a:solidFill>
              </a:defRPr>
            </a:lvl3pPr>
            <a:lvl4pPr marL="0" indent="0"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438400" y="1657350"/>
            <a:ext cx="2044700" cy="2057400"/>
          </a:xfrm>
          <a:noFill/>
        </p:spPr>
        <p:txBody>
          <a:bodyPr/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>
              <a:defRPr sz="1600">
                <a:solidFill>
                  <a:schemeClr val="tx1"/>
                </a:solidFill>
              </a:defRPr>
            </a:lvl2pPr>
            <a:lvl3pPr marL="0" indent="0">
              <a:defRPr sz="1600">
                <a:solidFill>
                  <a:schemeClr val="tx1"/>
                </a:solidFill>
              </a:defRPr>
            </a:lvl3pPr>
            <a:lvl4pPr marL="0" indent="0"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648200" y="1657350"/>
            <a:ext cx="2044700" cy="2057400"/>
          </a:xfrm>
          <a:noFill/>
        </p:spPr>
        <p:txBody>
          <a:bodyPr/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>
              <a:defRPr sz="1600">
                <a:solidFill>
                  <a:schemeClr val="tx1"/>
                </a:solidFill>
              </a:defRPr>
            </a:lvl2pPr>
            <a:lvl3pPr marL="0" indent="0">
              <a:defRPr sz="1600">
                <a:solidFill>
                  <a:schemeClr val="tx1"/>
                </a:solidFill>
              </a:defRPr>
            </a:lvl3pPr>
            <a:lvl4pPr marL="0" indent="0"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2343150" y="1600222"/>
            <a:ext cx="4438650" cy="2209800"/>
            <a:chOff x="2455209" y="1428750"/>
            <a:chExt cx="4143375" cy="22098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455209" y="1428750"/>
              <a:ext cx="0" cy="2209800"/>
            </a:xfrm>
            <a:prstGeom prst="line">
              <a:avLst/>
            </a:prstGeom>
            <a:ln w="19050" cap="rnd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31025" y="1428750"/>
              <a:ext cx="0" cy="2209800"/>
            </a:xfrm>
            <a:prstGeom prst="line">
              <a:avLst/>
            </a:prstGeom>
            <a:ln w="19050" cap="rnd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598584" y="1428750"/>
              <a:ext cx="0" cy="2133600"/>
            </a:xfrm>
            <a:prstGeom prst="line">
              <a:avLst/>
            </a:prstGeom>
            <a:ln w="19050" cap="rnd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34529"/>
            <a:ext cx="9144000" cy="857250"/>
          </a:xfrm>
        </p:spPr>
        <p:txBody>
          <a:bodyPr/>
          <a:lstStyle>
            <a:lvl1pPr marL="171450" indent="0">
              <a:defRPr spc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3191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34529"/>
            <a:ext cx="9144000" cy="857250"/>
          </a:xfrm>
        </p:spPr>
        <p:txBody>
          <a:bodyPr/>
          <a:lstStyle>
            <a:lvl1pPr marL="171450" indent="0"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9442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2049065"/>
            <a:ext cx="9144000" cy="1675209"/>
          </a:xfrm>
          <a:solidFill>
            <a:schemeClr val="bg2"/>
          </a:solidFill>
        </p:spPr>
        <p:txBody>
          <a:bodyPr/>
          <a:lstStyle>
            <a:lvl1pPr marL="171450" indent="0">
              <a:defRPr spc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TITLE OR BREAKER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466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9571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4529"/>
            <a:ext cx="9144000" cy="857250"/>
          </a:xfrm>
        </p:spPr>
        <p:txBody>
          <a:bodyPr/>
          <a:lstStyle>
            <a:lvl1pPr marL="171450" indent="0">
              <a:defRPr spc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6016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4529"/>
            <a:ext cx="9144000" cy="857250"/>
          </a:xfrm>
        </p:spPr>
        <p:txBody>
          <a:bodyPr/>
          <a:lstStyle>
            <a:lvl1pPr marL="171450" indent="0">
              <a:defRPr spc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1722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989" y="4791075"/>
            <a:ext cx="414111" cy="2619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514" y="3881327"/>
            <a:ext cx="8940800" cy="1102519"/>
          </a:xfrm>
        </p:spPr>
        <p:txBody>
          <a:bodyPr/>
          <a:lstStyle>
            <a:lvl1pPr>
              <a:lnSpc>
                <a:spcPts val="7000"/>
              </a:lnSpc>
              <a:defRPr sz="8000" spc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576385"/>
            <a:ext cx="9144000" cy="2081090"/>
          </a:xfrm>
        </p:spPr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94344" y="2958193"/>
            <a:ext cx="6400800" cy="42000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5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02903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34529"/>
            <a:ext cx="9144000" cy="857250"/>
          </a:xfrm>
          <a:solidFill>
            <a:schemeClr val="bg2"/>
          </a:solidFill>
        </p:spPr>
        <p:txBody>
          <a:bodyPr/>
          <a:lstStyle>
            <a:lvl1pPr marL="171450" indent="0"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6199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29363" y="457200"/>
            <a:ext cx="2814637" cy="1924049"/>
          </a:xfrm>
          <a:solidFill>
            <a:schemeClr val="bg2"/>
          </a:solidFill>
        </p:spPr>
        <p:txBody>
          <a:bodyPr anchor="t"/>
          <a:lstStyle>
            <a:lvl1pPr marL="0" indent="0">
              <a:lnSpc>
                <a:spcPts val="3500"/>
              </a:lnSpc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457200"/>
            <a:ext cx="5724525" cy="42481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561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2814637" cy="1924049"/>
          </a:xfrm>
          <a:solidFill>
            <a:schemeClr val="bg2"/>
          </a:solidFill>
        </p:spPr>
        <p:txBody>
          <a:bodyPr vert="horz" lIns="73152" tIns="36576" rIns="73152" bIns="36576" rtlCol="0" anchor="t">
            <a:noAutofit/>
          </a:bodyPr>
          <a:lstStyle>
            <a:lvl1pPr>
              <a:defRPr lang="en-US" spc="0" dirty="0">
                <a:solidFill>
                  <a:schemeClr val="bg1"/>
                </a:solidFill>
              </a:defRPr>
            </a:lvl1pPr>
          </a:lstStyle>
          <a:p>
            <a:pPr marL="171450" lvl="0" indent="0" algn="r">
              <a:lnSpc>
                <a:spcPts val="35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6100" y="457200"/>
            <a:ext cx="5724525" cy="4248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7634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77051" y="44792"/>
            <a:ext cx="2000249" cy="3055595"/>
          </a:xfrm>
          <a:solidFill>
            <a:schemeClr val="bg2"/>
          </a:solidFill>
        </p:spPr>
        <p:txBody>
          <a:bodyPr anchor="b"/>
          <a:lstStyle>
            <a:lvl1pPr marL="57150" indent="0" algn="l">
              <a:lnSpc>
                <a:spcPts val="3500"/>
              </a:lnSpc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38" y="371475"/>
            <a:ext cx="6091237" cy="44862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7073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7664" y="44792"/>
            <a:ext cx="2000249" cy="3055595"/>
          </a:xfrm>
          <a:solidFill>
            <a:schemeClr val="bg2"/>
          </a:solidFill>
        </p:spPr>
        <p:txBody>
          <a:bodyPr anchor="b"/>
          <a:lstStyle>
            <a:lvl1pPr marL="171450" indent="0" algn="r">
              <a:lnSpc>
                <a:spcPts val="3500"/>
              </a:lnSpc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063" y="557213"/>
            <a:ext cx="6091237" cy="43005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9895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36554" y="1200173"/>
            <a:ext cx="4241800" cy="339447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24403" y="1200173"/>
            <a:ext cx="4241800" cy="339447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0" y="34529"/>
            <a:ext cx="9144000" cy="857250"/>
          </a:xfrm>
        </p:spPr>
        <p:txBody>
          <a:bodyPr/>
          <a:lstStyle>
            <a:lvl1pPr marL="171450" indent="0">
              <a:defRPr spc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06391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0" y="1657350"/>
            <a:ext cx="2044700" cy="2057400"/>
          </a:xfrm>
          <a:solidFill>
            <a:schemeClr val="bg2"/>
          </a:solidFill>
        </p:spPr>
        <p:txBody>
          <a:bodyPr vert="horz" lIns="73152" tIns="36576" rIns="73152" bIns="36576" rtlCol="0">
            <a:normAutofit/>
          </a:bodyPr>
          <a:lstStyle>
            <a:lvl1pPr>
              <a:defRPr lang="en-US" sz="20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 algn="ctr"/>
            <a:r>
              <a:rPr lang="en-US" dirty="0" smtClean="0"/>
              <a:t>CLICK TO EDIT MASTER TEXT STYLES</a:t>
            </a:r>
          </a:p>
          <a:p>
            <a:pPr marL="0" lvl="1"/>
            <a:r>
              <a:rPr lang="en-US" dirty="0" smtClean="0"/>
              <a:t>Second level</a:t>
            </a:r>
          </a:p>
          <a:p>
            <a:pPr marL="0" lvl="2"/>
            <a:r>
              <a:rPr lang="en-US" dirty="0" smtClean="0"/>
              <a:t>Third level</a:t>
            </a:r>
          </a:p>
          <a:p>
            <a:pPr marL="0" lvl="3"/>
            <a:r>
              <a:rPr lang="en-US" dirty="0" smtClean="0"/>
              <a:t>Fourth level</a:t>
            </a:r>
          </a:p>
          <a:p>
            <a:pPr marL="0"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1657350"/>
            <a:ext cx="2044700" cy="2057400"/>
          </a:xfrm>
          <a:solidFill>
            <a:schemeClr val="bg2"/>
          </a:solidFill>
        </p:spPr>
        <p:txBody>
          <a:bodyPr vert="horz" lIns="73152" tIns="36576" rIns="73152" bIns="36576" rtlCol="0">
            <a:normAutofit/>
          </a:bodyPr>
          <a:lstStyle>
            <a:lvl1pPr marL="0" indent="0">
              <a:defRPr lang="en-US" sz="2000" dirty="0" smtClean="0">
                <a:solidFill>
                  <a:schemeClr val="bg1"/>
                </a:solidFill>
              </a:defRPr>
            </a:lvl1pPr>
            <a:lvl2pPr marL="0" indent="0">
              <a:defRPr lang="en-US" sz="1600" dirty="0" smtClean="0">
                <a:solidFill>
                  <a:schemeClr val="bg1"/>
                </a:solidFill>
              </a:defRPr>
            </a:lvl2pPr>
            <a:lvl3pPr marL="0" indent="0">
              <a:defRPr lang="en-US" sz="1600" dirty="0" smtClean="0">
                <a:solidFill>
                  <a:schemeClr val="bg1"/>
                </a:solidFill>
              </a:defRPr>
            </a:lvl3pPr>
            <a:lvl4pPr marL="0" indent="0">
              <a:defRPr lang="en-US" dirty="0" smtClean="0">
                <a:solidFill>
                  <a:schemeClr val="bg1"/>
                </a:solidFill>
              </a:defRPr>
            </a:lvl4pPr>
            <a:lvl5pPr marL="0" indent="0">
              <a:defRPr lang="en-US" dirty="0">
                <a:solidFill>
                  <a:schemeClr val="bg1"/>
                </a:solidFill>
              </a:defRPr>
            </a:lvl5pPr>
          </a:lstStyle>
          <a:p>
            <a:pPr lvl="0" algn="ctr"/>
            <a:r>
              <a:rPr lang="en-US" dirty="0" smtClean="0"/>
              <a:t>CLICK TO EDIT MASTER TEXT STYLES</a:t>
            </a:r>
          </a:p>
          <a:p>
            <a:pPr marL="0" lvl="1"/>
            <a:r>
              <a:rPr lang="en-US" dirty="0" smtClean="0"/>
              <a:t>Second level</a:t>
            </a:r>
          </a:p>
          <a:p>
            <a:pPr marL="0" lvl="2"/>
            <a:r>
              <a:rPr lang="en-US" dirty="0" smtClean="0"/>
              <a:t>Third level</a:t>
            </a:r>
          </a:p>
          <a:p>
            <a:pPr marL="0"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438400" y="1657350"/>
            <a:ext cx="2044700" cy="2057400"/>
          </a:xfrm>
          <a:solidFill>
            <a:schemeClr val="bg2"/>
          </a:solidFill>
        </p:spPr>
        <p:txBody>
          <a:bodyPr vert="horz" lIns="73152" tIns="36576" rIns="73152" bIns="36576" rtlCol="0">
            <a:normAutofit/>
          </a:bodyPr>
          <a:lstStyle>
            <a:lvl1pPr>
              <a:defRPr lang="en-US" sz="20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 algn="ctr"/>
            <a:r>
              <a:rPr lang="en-US" dirty="0" smtClean="0"/>
              <a:t>CLICK TO EDIT MASTER TEXT STYLES</a:t>
            </a:r>
          </a:p>
          <a:p>
            <a:pPr marL="0" lvl="1"/>
            <a:r>
              <a:rPr lang="en-US" dirty="0" smtClean="0"/>
              <a:t>Second level</a:t>
            </a:r>
          </a:p>
          <a:p>
            <a:pPr marL="0" lvl="2"/>
            <a:r>
              <a:rPr lang="en-US" dirty="0" smtClean="0"/>
              <a:t>Third level</a:t>
            </a:r>
          </a:p>
          <a:p>
            <a:pPr marL="0" lvl="3"/>
            <a:r>
              <a:rPr lang="en-US" dirty="0" smtClean="0"/>
              <a:t>Fourth level</a:t>
            </a:r>
          </a:p>
          <a:p>
            <a:pPr marL="0"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648200" y="1657350"/>
            <a:ext cx="2044700" cy="2057400"/>
          </a:xfrm>
          <a:solidFill>
            <a:schemeClr val="bg2"/>
          </a:solidFill>
        </p:spPr>
        <p:txBody>
          <a:bodyPr vert="horz" lIns="73152" tIns="36576" rIns="73152" bIns="36576" rtlCol="0">
            <a:normAutofit/>
          </a:bodyPr>
          <a:lstStyle>
            <a:lvl1pPr>
              <a:defRPr lang="en-US" sz="20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 algn="ctr"/>
            <a:r>
              <a:rPr lang="en-US" dirty="0" smtClean="0"/>
              <a:t>CLICK TO EDIT MASTER TEXT STYLES</a:t>
            </a:r>
          </a:p>
          <a:p>
            <a:pPr marL="0" lvl="1"/>
            <a:r>
              <a:rPr lang="en-US" dirty="0" smtClean="0"/>
              <a:t>Second level</a:t>
            </a:r>
          </a:p>
          <a:p>
            <a:pPr marL="0" lvl="2"/>
            <a:r>
              <a:rPr lang="en-US" dirty="0" smtClean="0"/>
              <a:t>Third level</a:t>
            </a:r>
          </a:p>
          <a:p>
            <a:pPr marL="0" lvl="3"/>
            <a:r>
              <a:rPr lang="en-US" dirty="0" smtClean="0"/>
              <a:t>Fourth level</a:t>
            </a:r>
          </a:p>
          <a:p>
            <a:pPr marL="0"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0" y="34529"/>
            <a:ext cx="9144000" cy="857250"/>
          </a:xfrm>
        </p:spPr>
        <p:txBody>
          <a:bodyPr/>
          <a:lstStyle>
            <a:lvl1pPr marL="171450" indent="0">
              <a:defRPr spc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8376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0" y="1657350"/>
            <a:ext cx="2044700" cy="2057400"/>
          </a:xfrm>
          <a:noFill/>
        </p:spPr>
        <p:txBody>
          <a:bodyPr/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 algn="l">
              <a:tabLst/>
              <a:defRPr sz="1600">
                <a:solidFill>
                  <a:schemeClr val="tx1"/>
                </a:solidFill>
              </a:defRPr>
            </a:lvl2pPr>
            <a:lvl3pPr marL="0" indent="0" algn="l">
              <a:tabLst/>
              <a:defRPr sz="1600">
                <a:solidFill>
                  <a:schemeClr val="tx1"/>
                </a:solidFill>
              </a:defRPr>
            </a:lvl3pPr>
            <a:lvl4pPr marL="0" indent="0" algn="l">
              <a:tabLst/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1657350"/>
            <a:ext cx="2044700" cy="2057400"/>
          </a:xfrm>
          <a:noFill/>
        </p:spPr>
        <p:txBody>
          <a:bodyPr/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>
              <a:defRPr sz="1600">
                <a:solidFill>
                  <a:schemeClr val="tx1"/>
                </a:solidFill>
              </a:defRPr>
            </a:lvl2pPr>
            <a:lvl3pPr marL="0" indent="0">
              <a:defRPr sz="1600">
                <a:solidFill>
                  <a:schemeClr val="tx1"/>
                </a:solidFill>
              </a:defRPr>
            </a:lvl3pPr>
            <a:lvl4pPr marL="0" indent="0"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438400" y="1657350"/>
            <a:ext cx="2044700" cy="2057400"/>
          </a:xfrm>
          <a:noFill/>
        </p:spPr>
        <p:txBody>
          <a:bodyPr/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>
              <a:defRPr sz="1600">
                <a:solidFill>
                  <a:schemeClr val="tx1"/>
                </a:solidFill>
              </a:defRPr>
            </a:lvl2pPr>
            <a:lvl3pPr marL="0" indent="0">
              <a:defRPr sz="1600">
                <a:solidFill>
                  <a:schemeClr val="tx1"/>
                </a:solidFill>
              </a:defRPr>
            </a:lvl3pPr>
            <a:lvl4pPr marL="0" indent="0"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648200" y="1657350"/>
            <a:ext cx="2044700" cy="2057400"/>
          </a:xfrm>
          <a:noFill/>
        </p:spPr>
        <p:txBody>
          <a:bodyPr/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>
              <a:defRPr sz="1600">
                <a:solidFill>
                  <a:schemeClr val="tx1"/>
                </a:solidFill>
              </a:defRPr>
            </a:lvl2pPr>
            <a:lvl3pPr marL="0" indent="0">
              <a:defRPr sz="1600">
                <a:solidFill>
                  <a:schemeClr val="tx1"/>
                </a:solidFill>
              </a:defRPr>
            </a:lvl3pPr>
            <a:lvl4pPr marL="0" indent="0"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2343150" y="1600222"/>
            <a:ext cx="4438650" cy="2209800"/>
            <a:chOff x="2455209" y="1428750"/>
            <a:chExt cx="4143375" cy="22098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455209" y="1428750"/>
              <a:ext cx="0" cy="2209800"/>
            </a:xfrm>
            <a:prstGeom prst="line">
              <a:avLst/>
            </a:prstGeom>
            <a:ln w="19050" cap="rnd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31025" y="1428750"/>
              <a:ext cx="0" cy="2209800"/>
            </a:xfrm>
            <a:prstGeom prst="line">
              <a:avLst/>
            </a:prstGeom>
            <a:ln w="19050" cap="rnd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598584" y="1428750"/>
              <a:ext cx="0" cy="2133600"/>
            </a:xfrm>
            <a:prstGeom prst="line">
              <a:avLst/>
            </a:prstGeom>
            <a:ln w="19050" cap="rnd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34529"/>
            <a:ext cx="9144000" cy="857250"/>
          </a:xfrm>
        </p:spPr>
        <p:txBody>
          <a:bodyPr/>
          <a:lstStyle>
            <a:lvl1pPr marL="171450" indent="0">
              <a:defRPr spc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6452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2049065"/>
            <a:ext cx="9144000" cy="1675209"/>
          </a:xfrm>
          <a:solidFill>
            <a:schemeClr val="accent1"/>
          </a:solidFill>
        </p:spPr>
        <p:txBody>
          <a:bodyPr/>
          <a:lstStyle>
            <a:lvl1pPr marL="171450" indent="0">
              <a:defRPr spc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TITLE OR BREAKER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466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0" y="34529"/>
            <a:ext cx="9144000" cy="857250"/>
          </a:xfrm>
        </p:spPr>
        <p:txBody>
          <a:bodyPr/>
          <a:lstStyle>
            <a:lvl1pPr marL="171450" indent="0"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805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989" y="4791075"/>
            <a:ext cx="414111" cy="2619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514" y="3881327"/>
            <a:ext cx="8940800" cy="1102519"/>
          </a:xfrm>
        </p:spPr>
        <p:txBody>
          <a:bodyPr/>
          <a:lstStyle>
            <a:lvl1pPr>
              <a:lnSpc>
                <a:spcPts val="7000"/>
              </a:lnSpc>
              <a:defRPr sz="8000" spc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576385"/>
            <a:ext cx="9144000" cy="2081090"/>
          </a:xfrm>
        </p:spPr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94344" y="2958193"/>
            <a:ext cx="6400800" cy="42000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5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06096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337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34529"/>
            <a:ext cx="9144000" cy="857250"/>
          </a:xfrm>
        </p:spPr>
        <p:txBody>
          <a:bodyPr/>
          <a:lstStyle>
            <a:lvl1pPr marL="171450" indent="0">
              <a:defRPr spc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8308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34529"/>
            <a:ext cx="9144000" cy="857250"/>
          </a:xfrm>
        </p:spPr>
        <p:txBody>
          <a:bodyPr/>
          <a:lstStyle>
            <a:lvl1pPr marL="171450" indent="0">
              <a:defRPr spc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436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0" y="34529"/>
            <a:ext cx="9144000" cy="857250"/>
          </a:xfrm>
          <a:solidFill>
            <a:schemeClr val="accent1"/>
          </a:solidFill>
        </p:spPr>
        <p:txBody>
          <a:bodyPr/>
          <a:lstStyle>
            <a:lvl1pPr marL="171450" indent="0"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145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0" y="34529"/>
            <a:ext cx="9144000" cy="857250"/>
          </a:xfrm>
        </p:spPr>
        <p:txBody>
          <a:bodyPr/>
          <a:lstStyle>
            <a:lvl1pPr marL="171450" indent="0">
              <a:defRPr spc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236554" y="1200173"/>
            <a:ext cx="4241800" cy="339447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4624403" y="1200173"/>
            <a:ext cx="4241800" cy="339447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7973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29363" y="457200"/>
            <a:ext cx="2814637" cy="1924049"/>
          </a:xfrm>
          <a:solidFill>
            <a:schemeClr val="accent1"/>
          </a:solidFill>
        </p:spPr>
        <p:txBody>
          <a:bodyPr anchor="t"/>
          <a:lstStyle>
            <a:lvl1pPr marL="0" indent="0">
              <a:lnSpc>
                <a:spcPts val="3500"/>
              </a:lnSpc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457200"/>
            <a:ext cx="5724525" cy="42481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3254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2814637" cy="1924049"/>
          </a:xfrm>
          <a:solidFill>
            <a:schemeClr val="accent1"/>
          </a:solidFill>
        </p:spPr>
        <p:txBody>
          <a:bodyPr vert="horz" lIns="73152" tIns="36576" rIns="73152" bIns="36576" rtlCol="0" anchor="t">
            <a:noAutofit/>
          </a:bodyPr>
          <a:lstStyle>
            <a:lvl1pPr>
              <a:defRPr lang="en-US" spc="0" dirty="0">
                <a:solidFill>
                  <a:schemeClr val="bg1"/>
                </a:solidFill>
              </a:defRPr>
            </a:lvl1pPr>
          </a:lstStyle>
          <a:p>
            <a:pPr marL="171450" lvl="0" indent="0" algn="r">
              <a:lnSpc>
                <a:spcPts val="35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6100" y="457200"/>
            <a:ext cx="5724525" cy="4248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0408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77051" y="44792"/>
            <a:ext cx="2000249" cy="3055595"/>
          </a:xfrm>
          <a:solidFill>
            <a:schemeClr val="accent1"/>
          </a:solidFill>
        </p:spPr>
        <p:txBody>
          <a:bodyPr anchor="b"/>
          <a:lstStyle>
            <a:lvl1pPr marL="57150" indent="0" algn="l">
              <a:lnSpc>
                <a:spcPts val="3500"/>
              </a:lnSpc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38" y="371475"/>
            <a:ext cx="6091237" cy="44862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5753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7664" y="44792"/>
            <a:ext cx="2000249" cy="3055595"/>
          </a:xfrm>
          <a:solidFill>
            <a:schemeClr val="accent1"/>
          </a:solidFill>
        </p:spPr>
        <p:txBody>
          <a:bodyPr anchor="b"/>
          <a:lstStyle>
            <a:lvl1pPr marL="171450" indent="0" algn="r">
              <a:lnSpc>
                <a:spcPts val="3500"/>
              </a:lnSpc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063" y="557213"/>
            <a:ext cx="6091237" cy="43005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690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0" y="1657350"/>
            <a:ext cx="2044700" cy="2057400"/>
          </a:xfrm>
          <a:solidFill>
            <a:schemeClr val="accent1"/>
          </a:solidFill>
        </p:spPr>
        <p:txBody>
          <a:bodyPr vert="horz" lIns="73152" tIns="36576" rIns="73152" bIns="36576" rtlCol="0">
            <a:normAutofit/>
          </a:bodyPr>
          <a:lstStyle>
            <a:lvl1pPr>
              <a:defRPr lang="en-US" sz="20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 algn="ctr"/>
            <a:r>
              <a:rPr lang="en-US" dirty="0" smtClean="0"/>
              <a:t>CLICK TO EDIT MASTER TEXT STYLES</a:t>
            </a:r>
          </a:p>
          <a:p>
            <a:pPr marL="0" lvl="1"/>
            <a:r>
              <a:rPr lang="en-US" dirty="0" smtClean="0"/>
              <a:t>Second level</a:t>
            </a:r>
          </a:p>
          <a:p>
            <a:pPr marL="0" lvl="2"/>
            <a:r>
              <a:rPr lang="en-US" dirty="0" smtClean="0"/>
              <a:t>Third level</a:t>
            </a:r>
          </a:p>
          <a:p>
            <a:pPr marL="0" lvl="3"/>
            <a:r>
              <a:rPr lang="en-US" dirty="0" smtClean="0"/>
              <a:t>Fourth level</a:t>
            </a:r>
          </a:p>
          <a:p>
            <a:pPr marL="0"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1657350"/>
            <a:ext cx="2044700" cy="2057400"/>
          </a:xfrm>
          <a:solidFill>
            <a:schemeClr val="accent1"/>
          </a:solidFill>
        </p:spPr>
        <p:txBody>
          <a:bodyPr vert="horz" lIns="73152" tIns="36576" rIns="73152" bIns="36576" rtlCol="0">
            <a:normAutofit/>
          </a:bodyPr>
          <a:lstStyle>
            <a:lvl1pPr marL="0" indent="0">
              <a:defRPr lang="en-US" sz="2000" dirty="0" smtClean="0">
                <a:solidFill>
                  <a:schemeClr val="bg1"/>
                </a:solidFill>
              </a:defRPr>
            </a:lvl1pPr>
            <a:lvl2pPr marL="0" indent="0">
              <a:defRPr lang="en-US" sz="1600" dirty="0" smtClean="0">
                <a:solidFill>
                  <a:schemeClr val="bg1"/>
                </a:solidFill>
              </a:defRPr>
            </a:lvl2pPr>
            <a:lvl3pPr marL="0" indent="0">
              <a:defRPr lang="en-US" sz="1600" dirty="0" smtClean="0">
                <a:solidFill>
                  <a:schemeClr val="bg1"/>
                </a:solidFill>
              </a:defRPr>
            </a:lvl3pPr>
            <a:lvl4pPr marL="0" indent="0">
              <a:defRPr lang="en-US" dirty="0" smtClean="0">
                <a:solidFill>
                  <a:schemeClr val="bg1"/>
                </a:solidFill>
              </a:defRPr>
            </a:lvl4pPr>
            <a:lvl5pPr marL="0" indent="0">
              <a:defRPr lang="en-US" dirty="0">
                <a:solidFill>
                  <a:schemeClr val="bg1"/>
                </a:solidFill>
              </a:defRPr>
            </a:lvl5pPr>
          </a:lstStyle>
          <a:p>
            <a:pPr lvl="0" algn="ctr"/>
            <a:r>
              <a:rPr lang="en-US" dirty="0" smtClean="0"/>
              <a:t>CLICK TO EDIT MASTER TEXT STYLES</a:t>
            </a:r>
          </a:p>
          <a:p>
            <a:pPr marL="0" lvl="1"/>
            <a:r>
              <a:rPr lang="en-US" dirty="0" smtClean="0"/>
              <a:t>Second level</a:t>
            </a:r>
          </a:p>
          <a:p>
            <a:pPr marL="0" lvl="2"/>
            <a:r>
              <a:rPr lang="en-US" dirty="0" smtClean="0"/>
              <a:t>Third level</a:t>
            </a:r>
          </a:p>
          <a:p>
            <a:pPr marL="0"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438400" y="1657350"/>
            <a:ext cx="2044700" cy="2057400"/>
          </a:xfrm>
          <a:solidFill>
            <a:schemeClr val="accent1"/>
          </a:solidFill>
        </p:spPr>
        <p:txBody>
          <a:bodyPr vert="horz" lIns="73152" tIns="36576" rIns="73152" bIns="36576" rtlCol="0">
            <a:normAutofit/>
          </a:bodyPr>
          <a:lstStyle>
            <a:lvl1pPr>
              <a:defRPr lang="en-US" sz="20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 algn="ctr"/>
            <a:r>
              <a:rPr lang="en-US" dirty="0" smtClean="0"/>
              <a:t>CLICK TO EDIT MASTER TEXT STYLES</a:t>
            </a:r>
          </a:p>
          <a:p>
            <a:pPr marL="0" lvl="1"/>
            <a:r>
              <a:rPr lang="en-US" dirty="0" smtClean="0"/>
              <a:t>Second level</a:t>
            </a:r>
          </a:p>
          <a:p>
            <a:pPr marL="0" lvl="2"/>
            <a:r>
              <a:rPr lang="en-US" dirty="0" smtClean="0"/>
              <a:t>Third level</a:t>
            </a:r>
          </a:p>
          <a:p>
            <a:pPr marL="0" lvl="3"/>
            <a:r>
              <a:rPr lang="en-US" dirty="0" smtClean="0"/>
              <a:t>Fourth level</a:t>
            </a:r>
          </a:p>
          <a:p>
            <a:pPr marL="0"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648200" y="1657350"/>
            <a:ext cx="2044700" cy="2057400"/>
          </a:xfrm>
          <a:solidFill>
            <a:schemeClr val="accent1"/>
          </a:solidFill>
        </p:spPr>
        <p:txBody>
          <a:bodyPr vert="horz" lIns="73152" tIns="36576" rIns="73152" bIns="36576" rtlCol="0">
            <a:normAutofit/>
          </a:bodyPr>
          <a:lstStyle>
            <a:lvl1pPr>
              <a:defRPr lang="en-US" sz="20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 algn="ctr"/>
            <a:r>
              <a:rPr lang="en-US" dirty="0" smtClean="0"/>
              <a:t>CLICK TO EDIT MASTER TEXT STYLES</a:t>
            </a:r>
          </a:p>
          <a:p>
            <a:pPr marL="0" lvl="1"/>
            <a:r>
              <a:rPr lang="en-US" dirty="0" smtClean="0"/>
              <a:t>Second level</a:t>
            </a:r>
          </a:p>
          <a:p>
            <a:pPr marL="0" lvl="2"/>
            <a:r>
              <a:rPr lang="en-US" dirty="0" smtClean="0"/>
              <a:t>Third level</a:t>
            </a:r>
          </a:p>
          <a:p>
            <a:pPr marL="0" lvl="3"/>
            <a:r>
              <a:rPr lang="en-US" dirty="0" smtClean="0"/>
              <a:t>Fourth level</a:t>
            </a:r>
          </a:p>
          <a:p>
            <a:pPr marL="0"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0" y="34529"/>
            <a:ext cx="9144000" cy="857250"/>
          </a:xfrm>
        </p:spPr>
        <p:txBody>
          <a:bodyPr/>
          <a:lstStyle>
            <a:lvl1pPr marL="171450" indent="0">
              <a:defRPr spc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7299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989" y="4791075"/>
            <a:ext cx="414111" cy="2619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514" y="3881327"/>
            <a:ext cx="8940800" cy="1102519"/>
          </a:xfrm>
        </p:spPr>
        <p:txBody>
          <a:bodyPr/>
          <a:lstStyle>
            <a:lvl1pPr>
              <a:lnSpc>
                <a:spcPts val="7000"/>
              </a:lnSpc>
              <a:defRPr sz="8000" spc="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576385"/>
            <a:ext cx="9144000" cy="2081090"/>
          </a:xfrm>
        </p:spPr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94344" y="2958193"/>
            <a:ext cx="6400800" cy="42000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5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67563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0" y="1657350"/>
            <a:ext cx="2044700" cy="2057400"/>
          </a:xfrm>
          <a:noFill/>
        </p:spPr>
        <p:txBody>
          <a:bodyPr/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 algn="l">
              <a:tabLst/>
              <a:defRPr sz="1600">
                <a:solidFill>
                  <a:schemeClr val="tx1"/>
                </a:solidFill>
              </a:defRPr>
            </a:lvl2pPr>
            <a:lvl3pPr marL="0" indent="0" algn="l">
              <a:tabLst/>
              <a:defRPr sz="1600">
                <a:solidFill>
                  <a:schemeClr val="tx1"/>
                </a:solidFill>
              </a:defRPr>
            </a:lvl3pPr>
            <a:lvl4pPr marL="0" indent="0" algn="l">
              <a:tabLst/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1657350"/>
            <a:ext cx="2044700" cy="2057400"/>
          </a:xfrm>
          <a:noFill/>
        </p:spPr>
        <p:txBody>
          <a:bodyPr/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>
              <a:defRPr sz="1600">
                <a:solidFill>
                  <a:schemeClr val="tx1"/>
                </a:solidFill>
              </a:defRPr>
            </a:lvl2pPr>
            <a:lvl3pPr marL="0" indent="0">
              <a:defRPr sz="1600">
                <a:solidFill>
                  <a:schemeClr val="tx1"/>
                </a:solidFill>
              </a:defRPr>
            </a:lvl3pPr>
            <a:lvl4pPr marL="0" indent="0"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438400" y="1657350"/>
            <a:ext cx="2044700" cy="2057400"/>
          </a:xfrm>
          <a:noFill/>
        </p:spPr>
        <p:txBody>
          <a:bodyPr/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>
              <a:defRPr sz="1600">
                <a:solidFill>
                  <a:schemeClr val="tx1"/>
                </a:solidFill>
              </a:defRPr>
            </a:lvl2pPr>
            <a:lvl3pPr marL="0" indent="0">
              <a:defRPr sz="1600">
                <a:solidFill>
                  <a:schemeClr val="tx1"/>
                </a:solidFill>
              </a:defRPr>
            </a:lvl3pPr>
            <a:lvl4pPr marL="0" indent="0"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648200" y="1657350"/>
            <a:ext cx="2044700" cy="2057400"/>
          </a:xfrm>
          <a:noFill/>
        </p:spPr>
        <p:txBody>
          <a:bodyPr/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>
              <a:defRPr sz="1600">
                <a:solidFill>
                  <a:schemeClr val="tx1"/>
                </a:solidFill>
              </a:defRPr>
            </a:lvl2pPr>
            <a:lvl3pPr marL="0" indent="0">
              <a:defRPr sz="1600">
                <a:solidFill>
                  <a:schemeClr val="tx1"/>
                </a:solidFill>
              </a:defRPr>
            </a:lvl3pPr>
            <a:lvl4pPr marL="0" indent="0"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2343150" y="1600222"/>
            <a:ext cx="4438650" cy="2209800"/>
            <a:chOff x="2455209" y="1428750"/>
            <a:chExt cx="4143375" cy="22098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455209" y="1428750"/>
              <a:ext cx="0" cy="2209800"/>
            </a:xfrm>
            <a:prstGeom prst="line">
              <a:avLst/>
            </a:prstGeom>
            <a:ln w="19050" cap="rnd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31025" y="1428750"/>
              <a:ext cx="0" cy="2209800"/>
            </a:xfrm>
            <a:prstGeom prst="line">
              <a:avLst/>
            </a:prstGeom>
            <a:ln w="19050" cap="rnd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598584" y="1428750"/>
              <a:ext cx="0" cy="2133600"/>
            </a:xfrm>
            <a:prstGeom prst="line">
              <a:avLst/>
            </a:prstGeom>
            <a:ln w="19050" cap="rnd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34529"/>
            <a:ext cx="9144000" cy="857250"/>
          </a:xfrm>
        </p:spPr>
        <p:txBody>
          <a:bodyPr/>
          <a:lstStyle>
            <a:lvl1pPr marL="171450" indent="0">
              <a:defRPr spc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6093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2049065"/>
            <a:ext cx="9144000" cy="1675209"/>
          </a:xfrm>
          <a:solidFill>
            <a:schemeClr val="accent2"/>
          </a:solidFill>
        </p:spPr>
        <p:txBody>
          <a:bodyPr/>
          <a:lstStyle>
            <a:lvl1pPr marL="171450" indent="0">
              <a:defRPr spc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TITLE OR BREAKER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466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34529"/>
            <a:ext cx="9144000" cy="857250"/>
          </a:xfrm>
        </p:spPr>
        <p:txBody>
          <a:bodyPr/>
          <a:lstStyle>
            <a:lvl1pPr marL="171450" indent="0"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9348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7973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34529"/>
            <a:ext cx="9144000" cy="857250"/>
          </a:xfrm>
        </p:spPr>
        <p:txBody>
          <a:bodyPr/>
          <a:lstStyle>
            <a:lvl1pPr marL="171450" indent="0">
              <a:defRPr spc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1739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34529"/>
            <a:ext cx="9144000" cy="857250"/>
          </a:xfrm>
        </p:spPr>
        <p:txBody>
          <a:bodyPr/>
          <a:lstStyle>
            <a:lvl1pPr marL="171450" indent="0">
              <a:defRPr spc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4218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34529"/>
            <a:ext cx="9144000" cy="857250"/>
          </a:xfrm>
          <a:solidFill>
            <a:schemeClr val="accent2"/>
          </a:solidFill>
        </p:spPr>
        <p:txBody>
          <a:bodyPr/>
          <a:lstStyle>
            <a:lvl1pPr marL="171450" indent="0"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5896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29363" y="457200"/>
            <a:ext cx="2814637" cy="1924049"/>
          </a:xfrm>
          <a:solidFill>
            <a:schemeClr val="accent2"/>
          </a:solidFill>
        </p:spPr>
        <p:txBody>
          <a:bodyPr anchor="t"/>
          <a:lstStyle>
            <a:lvl1pPr marL="0" indent="0">
              <a:lnSpc>
                <a:spcPts val="3500"/>
              </a:lnSpc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457200"/>
            <a:ext cx="5724525" cy="42481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6273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2814637" cy="1924049"/>
          </a:xfrm>
          <a:solidFill>
            <a:schemeClr val="accent2"/>
          </a:solidFill>
        </p:spPr>
        <p:txBody>
          <a:bodyPr vert="horz" lIns="73152" tIns="36576" rIns="73152" bIns="36576" rtlCol="0" anchor="t">
            <a:noAutofit/>
          </a:bodyPr>
          <a:lstStyle>
            <a:lvl1pPr>
              <a:defRPr lang="en-US" spc="0" dirty="0">
                <a:solidFill>
                  <a:schemeClr val="bg1"/>
                </a:solidFill>
              </a:defRPr>
            </a:lvl1pPr>
          </a:lstStyle>
          <a:p>
            <a:pPr marL="171450" lvl="0" indent="0" algn="r">
              <a:lnSpc>
                <a:spcPts val="35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6100" y="457200"/>
            <a:ext cx="5724525" cy="4248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0453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77051" y="44792"/>
            <a:ext cx="2000249" cy="3055595"/>
          </a:xfrm>
          <a:solidFill>
            <a:schemeClr val="accent2"/>
          </a:solidFill>
        </p:spPr>
        <p:txBody>
          <a:bodyPr anchor="b"/>
          <a:lstStyle>
            <a:lvl1pPr marL="57150" indent="0" algn="l">
              <a:lnSpc>
                <a:spcPts val="3500"/>
              </a:lnSpc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38" y="371475"/>
            <a:ext cx="6091237" cy="44862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326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989" y="4791075"/>
            <a:ext cx="414111" cy="2619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514" y="3881327"/>
            <a:ext cx="8940800" cy="1102519"/>
          </a:xfrm>
        </p:spPr>
        <p:txBody>
          <a:bodyPr/>
          <a:lstStyle>
            <a:lvl1pPr>
              <a:lnSpc>
                <a:spcPts val="7000"/>
              </a:lnSpc>
              <a:defRPr sz="8000" spc="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576385"/>
            <a:ext cx="9144000" cy="2081090"/>
          </a:xfrm>
        </p:spPr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94344" y="2958193"/>
            <a:ext cx="6400800" cy="42000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5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41755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7664" y="44792"/>
            <a:ext cx="2000249" cy="3055595"/>
          </a:xfrm>
          <a:solidFill>
            <a:schemeClr val="accent2"/>
          </a:solidFill>
        </p:spPr>
        <p:txBody>
          <a:bodyPr anchor="b"/>
          <a:lstStyle>
            <a:lvl1pPr marL="171450" indent="0" algn="r">
              <a:lnSpc>
                <a:spcPts val="3500"/>
              </a:lnSpc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063" y="557213"/>
            <a:ext cx="6091237" cy="43005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9368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36554" y="1200173"/>
            <a:ext cx="4241800" cy="339447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24403" y="1200173"/>
            <a:ext cx="4241800" cy="339447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0" y="34529"/>
            <a:ext cx="9144000" cy="857250"/>
          </a:xfrm>
        </p:spPr>
        <p:txBody>
          <a:bodyPr/>
          <a:lstStyle>
            <a:lvl1pPr marL="171450" indent="0">
              <a:defRPr spc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4623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0" y="1657350"/>
            <a:ext cx="2044700" cy="2057400"/>
          </a:xfrm>
          <a:solidFill>
            <a:schemeClr val="accent2"/>
          </a:solidFill>
        </p:spPr>
        <p:txBody>
          <a:bodyPr vert="horz" lIns="73152" tIns="36576" rIns="73152" bIns="36576" rtlCol="0">
            <a:normAutofit/>
          </a:bodyPr>
          <a:lstStyle>
            <a:lvl1pPr>
              <a:defRPr lang="en-US" sz="20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 algn="ctr"/>
            <a:r>
              <a:rPr lang="en-US" dirty="0" smtClean="0"/>
              <a:t>CLICK TO EDIT MASTER TEXT STYLES</a:t>
            </a:r>
          </a:p>
          <a:p>
            <a:pPr marL="0" lvl="1"/>
            <a:r>
              <a:rPr lang="en-US" dirty="0" smtClean="0"/>
              <a:t>Second level</a:t>
            </a:r>
          </a:p>
          <a:p>
            <a:pPr marL="0" lvl="2"/>
            <a:r>
              <a:rPr lang="en-US" dirty="0" smtClean="0"/>
              <a:t>Third level</a:t>
            </a:r>
          </a:p>
          <a:p>
            <a:pPr marL="0" lvl="3"/>
            <a:r>
              <a:rPr lang="en-US" dirty="0" smtClean="0"/>
              <a:t>Fourth level</a:t>
            </a:r>
          </a:p>
          <a:p>
            <a:pPr marL="0"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1657350"/>
            <a:ext cx="2044700" cy="2057400"/>
          </a:xfrm>
          <a:solidFill>
            <a:schemeClr val="accent2"/>
          </a:solidFill>
        </p:spPr>
        <p:txBody>
          <a:bodyPr vert="horz" lIns="73152" tIns="36576" rIns="73152" bIns="36576" rtlCol="0">
            <a:normAutofit/>
          </a:bodyPr>
          <a:lstStyle>
            <a:lvl1pPr marL="0" indent="0">
              <a:defRPr lang="en-US" sz="2000" dirty="0" smtClean="0">
                <a:solidFill>
                  <a:schemeClr val="bg1"/>
                </a:solidFill>
              </a:defRPr>
            </a:lvl1pPr>
            <a:lvl2pPr marL="0" indent="0">
              <a:defRPr lang="en-US" sz="1600" dirty="0" smtClean="0">
                <a:solidFill>
                  <a:schemeClr val="bg1"/>
                </a:solidFill>
              </a:defRPr>
            </a:lvl2pPr>
            <a:lvl3pPr marL="0" indent="0">
              <a:defRPr lang="en-US" sz="1600" dirty="0" smtClean="0">
                <a:solidFill>
                  <a:schemeClr val="bg1"/>
                </a:solidFill>
              </a:defRPr>
            </a:lvl3pPr>
            <a:lvl4pPr marL="0" indent="0">
              <a:defRPr lang="en-US" dirty="0" smtClean="0">
                <a:solidFill>
                  <a:schemeClr val="bg1"/>
                </a:solidFill>
              </a:defRPr>
            </a:lvl4pPr>
            <a:lvl5pPr marL="0" indent="0">
              <a:defRPr lang="en-US" dirty="0">
                <a:solidFill>
                  <a:schemeClr val="bg1"/>
                </a:solidFill>
              </a:defRPr>
            </a:lvl5pPr>
          </a:lstStyle>
          <a:p>
            <a:pPr lvl="0" algn="ctr"/>
            <a:r>
              <a:rPr lang="en-US" dirty="0" smtClean="0"/>
              <a:t>CLICK TO EDIT MASTER TEXT STYLES</a:t>
            </a:r>
          </a:p>
          <a:p>
            <a:pPr marL="0" lvl="1"/>
            <a:r>
              <a:rPr lang="en-US" dirty="0" smtClean="0"/>
              <a:t>Second level</a:t>
            </a:r>
          </a:p>
          <a:p>
            <a:pPr marL="0" lvl="2"/>
            <a:r>
              <a:rPr lang="en-US" dirty="0" smtClean="0"/>
              <a:t>Third level</a:t>
            </a:r>
          </a:p>
          <a:p>
            <a:pPr marL="0"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438400" y="1657350"/>
            <a:ext cx="2044700" cy="2057400"/>
          </a:xfrm>
          <a:solidFill>
            <a:schemeClr val="accent2"/>
          </a:solidFill>
        </p:spPr>
        <p:txBody>
          <a:bodyPr vert="horz" lIns="73152" tIns="36576" rIns="73152" bIns="36576" rtlCol="0">
            <a:normAutofit/>
          </a:bodyPr>
          <a:lstStyle>
            <a:lvl1pPr>
              <a:defRPr lang="en-US" sz="20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 algn="ctr"/>
            <a:r>
              <a:rPr lang="en-US" dirty="0" smtClean="0"/>
              <a:t>CLICK TO EDIT MASTER TEXT STYLES</a:t>
            </a:r>
          </a:p>
          <a:p>
            <a:pPr marL="0" lvl="1"/>
            <a:r>
              <a:rPr lang="en-US" dirty="0" smtClean="0"/>
              <a:t>Second level</a:t>
            </a:r>
          </a:p>
          <a:p>
            <a:pPr marL="0" lvl="2"/>
            <a:r>
              <a:rPr lang="en-US" dirty="0" smtClean="0"/>
              <a:t>Third level</a:t>
            </a:r>
          </a:p>
          <a:p>
            <a:pPr marL="0" lvl="3"/>
            <a:r>
              <a:rPr lang="en-US" dirty="0" smtClean="0"/>
              <a:t>Fourth level</a:t>
            </a:r>
          </a:p>
          <a:p>
            <a:pPr marL="0"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648200" y="1657350"/>
            <a:ext cx="2044700" cy="2057400"/>
          </a:xfrm>
          <a:solidFill>
            <a:schemeClr val="accent2"/>
          </a:solidFill>
        </p:spPr>
        <p:txBody>
          <a:bodyPr vert="horz" lIns="73152" tIns="36576" rIns="73152" bIns="36576" rtlCol="0">
            <a:normAutofit/>
          </a:bodyPr>
          <a:lstStyle>
            <a:lvl1pPr>
              <a:defRPr lang="en-US" sz="20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 algn="ctr"/>
            <a:r>
              <a:rPr lang="en-US" dirty="0" smtClean="0"/>
              <a:t>CLICK TO EDIT MASTER TEXT STYLES</a:t>
            </a:r>
          </a:p>
          <a:p>
            <a:pPr marL="0" lvl="1"/>
            <a:r>
              <a:rPr lang="en-US" dirty="0" smtClean="0"/>
              <a:t>Second level</a:t>
            </a:r>
          </a:p>
          <a:p>
            <a:pPr marL="0" lvl="2"/>
            <a:r>
              <a:rPr lang="en-US" dirty="0" smtClean="0"/>
              <a:t>Third level</a:t>
            </a:r>
          </a:p>
          <a:p>
            <a:pPr marL="0" lvl="3"/>
            <a:r>
              <a:rPr lang="en-US" dirty="0" smtClean="0"/>
              <a:t>Fourth level</a:t>
            </a:r>
          </a:p>
          <a:p>
            <a:pPr marL="0"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0" y="34529"/>
            <a:ext cx="9144000" cy="857250"/>
          </a:xfrm>
        </p:spPr>
        <p:txBody>
          <a:bodyPr/>
          <a:lstStyle>
            <a:lvl1pPr marL="171450" indent="0">
              <a:defRPr spc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7692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0" y="1657350"/>
            <a:ext cx="2044700" cy="2057400"/>
          </a:xfrm>
          <a:noFill/>
        </p:spPr>
        <p:txBody>
          <a:bodyPr/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 algn="l">
              <a:tabLst/>
              <a:defRPr sz="1600">
                <a:solidFill>
                  <a:schemeClr val="tx1"/>
                </a:solidFill>
              </a:defRPr>
            </a:lvl2pPr>
            <a:lvl3pPr marL="0" indent="0" algn="l">
              <a:tabLst/>
              <a:defRPr sz="1600">
                <a:solidFill>
                  <a:schemeClr val="tx1"/>
                </a:solidFill>
              </a:defRPr>
            </a:lvl3pPr>
            <a:lvl4pPr marL="0" indent="0" algn="l">
              <a:tabLst/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1657350"/>
            <a:ext cx="2044700" cy="2057400"/>
          </a:xfrm>
          <a:noFill/>
        </p:spPr>
        <p:txBody>
          <a:bodyPr/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>
              <a:defRPr sz="1600">
                <a:solidFill>
                  <a:schemeClr val="tx1"/>
                </a:solidFill>
              </a:defRPr>
            </a:lvl2pPr>
            <a:lvl3pPr marL="0" indent="0">
              <a:defRPr sz="1600">
                <a:solidFill>
                  <a:schemeClr val="tx1"/>
                </a:solidFill>
              </a:defRPr>
            </a:lvl3pPr>
            <a:lvl4pPr marL="0" indent="0"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438400" y="1657350"/>
            <a:ext cx="2044700" cy="2057400"/>
          </a:xfrm>
          <a:noFill/>
        </p:spPr>
        <p:txBody>
          <a:bodyPr/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>
              <a:defRPr sz="1600">
                <a:solidFill>
                  <a:schemeClr val="tx1"/>
                </a:solidFill>
              </a:defRPr>
            </a:lvl2pPr>
            <a:lvl3pPr marL="0" indent="0">
              <a:defRPr sz="1600">
                <a:solidFill>
                  <a:schemeClr val="tx1"/>
                </a:solidFill>
              </a:defRPr>
            </a:lvl3pPr>
            <a:lvl4pPr marL="0" indent="0"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648200" y="1657350"/>
            <a:ext cx="2044700" cy="2057400"/>
          </a:xfrm>
          <a:noFill/>
        </p:spPr>
        <p:txBody>
          <a:bodyPr/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>
              <a:defRPr sz="1600">
                <a:solidFill>
                  <a:schemeClr val="tx1"/>
                </a:solidFill>
              </a:defRPr>
            </a:lvl2pPr>
            <a:lvl3pPr marL="0" indent="0">
              <a:defRPr sz="1600">
                <a:solidFill>
                  <a:schemeClr val="tx1"/>
                </a:solidFill>
              </a:defRPr>
            </a:lvl3pPr>
            <a:lvl4pPr marL="0" indent="0"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2343150" y="1600222"/>
            <a:ext cx="4438650" cy="2209800"/>
            <a:chOff x="2455209" y="1428750"/>
            <a:chExt cx="4143375" cy="22098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455209" y="1428750"/>
              <a:ext cx="0" cy="2209800"/>
            </a:xfrm>
            <a:prstGeom prst="line">
              <a:avLst/>
            </a:prstGeom>
            <a:ln w="19050" cap="rnd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31025" y="1428750"/>
              <a:ext cx="0" cy="2209800"/>
            </a:xfrm>
            <a:prstGeom prst="line">
              <a:avLst/>
            </a:prstGeom>
            <a:ln w="19050" cap="rnd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598584" y="1428750"/>
              <a:ext cx="0" cy="2133600"/>
            </a:xfrm>
            <a:prstGeom prst="line">
              <a:avLst/>
            </a:prstGeom>
            <a:ln w="19050" cap="rnd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34529"/>
            <a:ext cx="9144000" cy="857250"/>
          </a:xfrm>
        </p:spPr>
        <p:txBody>
          <a:bodyPr/>
          <a:lstStyle>
            <a:lvl1pPr marL="171450" indent="0">
              <a:defRPr spc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7073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2049065"/>
            <a:ext cx="9144000" cy="1675209"/>
          </a:xfrm>
          <a:solidFill>
            <a:schemeClr val="accent3"/>
          </a:solidFill>
        </p:spPr>
        <p:txBody>
          <a:bodyPr/>
          <a:lstStyle>
            <a:lvl1pPr marL="171450" indent="0">
              <a:defRPr spc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TITLE OR BREAKER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466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and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34529"/>
            <a:ext cx="9144000" cy="857250"/>
          </a:xfrm>
        </p:spPr>
        <p:txBody>
          <a:bodyPr/>
          <a:lstStyle>
            <a:lvl1pPr marL="171450" indent="0"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52032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559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4529"/>
            <a:ext cx="9144000" cy="857250"/>
          </a:xfrm>
        </p:spPr>
        <p:txBody>
          <a:bodyPr/>
          <a:lstStyle>
            <a:lvl1pPr marL="171450" indent="0">
              <a:defRPr spc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5869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4529"/>
            <a:ext cx="9144000" cy="857250"/>
          </a:xfrm>
        </p:spPr>
        <p:txBody>
          <a:bodyPr/>
          <a:lstStyle>
            <a:lvl1pPr marL="171450" indent="0">
              <a:defRPr spc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7726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34529"/>
            <a:ext cx="9144000" cy="857250"/>
          </a:xfrm>
          <a:solidFill>
            <a:schemeClr val="accent3"/>
          </a:solidFill>
        </p:spPr>
        <p:txBody>
          <a:bodyPr/>
          <a:lstStyle>
            <a:lvl1pPr marL="171450" indent="0"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7771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989" y="4791075"/>
            <a:ext cx="414111" cy="2619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514" y="3881327"/>
            <a:ext cx="8940800" cy="1102519"/>
          </a:xfrm>
        </p:spPr>
        <p:txBody>
          <a:bodyPr/>
          <a:lstStyle>
            <a:lvl1pPr>
              <a:lnSpc>
                <a:spcPts val="7000"/>
              </a:lnSpc>
              <a:defRPr sz="8000" spc="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576385"/>
            <a:ext cx="9144000" cy="2081090"/>
          </a:xfrm>
        </p:spPr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94344" y="2958193"/>
            <a:ext cx="6400800" cy="42000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5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688512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36554" y="1200173"/>
            <a:ext cx="4241800" cy="339447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24403" y="1200173"/>
            <a:ext cx="4241800" cy="339447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0" y="34529"/>
            <a:ext cx="9144000" cy="857250"/>
          </a:xfrm>
        </p:spPr>
        <p:txBody>
          <a:bodyPr/>
          <a:lstStyle>
            <a:lvl1pPr marL="171450" indent="0">
              <a:defRPr spc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0980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29363" y="457200"/>
            <a:ext cx="2814637" cy="1924049"/>
          </a:xfrm>
          <a:solidFill>
            <a:schemeClr val="accent3"/>
          </a:solidFill>
        </p:spPr>
        <p:txBody>
          <a:bodyPr anchor="t"/>
          <a:lstStyle>
            <a:lvl1pPr marL="0" indent="0">
              <a:lnSpc>
                <a:spcPts val="3500"/>
              </a:lnSpc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457200"/>
            <a:ext cx="5724525" cy="4248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8574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2814637" cy="1924049"/>
          </a:xfrm>
          <a:solidFill>
            <a:schemeClr val="accent3"/>
          </a:solidFill>
        </p:spPr>
        <p:txBody>
          <a:bodyPr vert="horz" lIns="73152" tIns="36576" rIns="73152" bIns="36576" rtlCol="0" anchor="t">
            <a:noAutofit/>
          </a:bodyPr>
          <a:lstStyle>
            <a:lvl1pPr>
              <a:defRPr lang="en-US" spc="0" dirty="0">
                <a:solidFill>
                  <a:schemeClr val="bg1"/>
                </a:solidFill>
              </a:defRPr>
            </a:lvl1pPr>
          </a:lstStyle>
          <a:p>
            <a:pPr marL="171450" lvl="0" indent="0" algn="r">
              <a:lnSpc>
                <a:spcPts val="35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6100" y="457200"/>
            <a:ext cx="5724525" cy="4248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8160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77051" y="44792"/>
            <a:ext cx="2000249" cy="3055595"/>
          </a:xfrm>
          <a:solidFill>
            <a:schemeClr val="accent3"/>
          </a:solidFill>
        </p:spPr>
        <p:txBody>
          <a:bodyPr anchor="b"/>
          <a:lstStyle>
            <a:lvl1pPr marL="57150" indent="0" algn="l">
              <a:lnSpc>
                <a:spcPts val="3500"/>
              </a:lnSpc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38" y="371475"/>
            <a:ext cx="6091237" cy="44862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8308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7664" y="44792"/>
            <a:ext cx="2000249" cy="3055595"/>
          </a:xfrm>
          <a:solidFill>
            <a:schemeClr val="accent3"/>
          </a:solidFill>
        </p:spPr>
        <p:txBody>
          <a:bodyPr anchor="b"/>
          <a:lstStyle>
            <a:lvl1pPr marL="171450" indent="0" algn="r">
              <a:lnSpc>
                <a:spcPts val="3500"/>
              </a:lnSpc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063" y="557213"/>
            <a:ext cx="6091237" cy="43005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7714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0" y="1657350"/>
            <a:ext cx="2044700" cy="2057400"/>
          </a:xfrm>
          <a:solidFill>
            <a:schemeClr val="accent3"/>
          </a:solidFill>
        </p:spPr>
        <p:txBody>
          <a:bodyPr vert="horz" lIns="73152" tIns="36576" rIns="73152" bIns="36576" rtlCol="0">
            <a:normAutofit/>
          </a:bodyPr>
          <a:lstStyle>
            <a:lvl1pPr>
              <a:defRPr lang="en-US" sz="20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 algn="ctr"/>
            <a:r>
              <a:rPr lang="en-US" dirty="0" smtClean="0"/>
              <a:t>CLICK TO EDIT MASTER TEXT STYLES</a:t>
            </a:r>
          </a:p>
          <a:p>
            <a:pPr marL="0" lvl="1"/>
            <a:r>
              <a:rPr lang="en-US" dirty="0" smtClean="0"/>
              <a:t>Second level</a:t>
            </a:r>
          </a:p>
          <a:p>
            <a:pPr marL="0" lvl="2"/>
            <a:r>
              <a:rPr lang="en-US" dirty="0" smtClean="0"/>
              <a:t>Third level</a:t>
            </a:r>
          </a:p>
          <a:p>
            <a:pPr marL="0" lvl="3"/>
            <a:r>
              <a:rPr lang="en-US" dirty="0" smtClean="0"/>
              <a:t>Fourth level</a:t>
            </a:r>
          </a:p>
          <a:p>
            <a:pPr marL="0"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1657350"/>
            <a:ext cx="2044700" cy="2057400"/>
          </a:xfrm>
          <a:solidFill>
            <a:schemeClr val="accent3"/>
          </a:solidFill>
        </p:spPr>
        <p:txBody>
          <a:bodyPr vert="horz" lIns="73152" tIns="36576" rIns="73152" bIns="36576" rtlCol="0">
            <a:normAutofit/>
          </a:bodyPr>
          <a:lstStyle>
            <a:lvl1pPr marL="0" indent="0">
              <a:defRPr lang="en-US" sz="2000" dirty="0" smtClean="0">
                <a:solidFill>
                  <a:schemeClr val="bg1"/>
                </a:solidFill>
              </a:defRPr>
            </a:lvl1pPr>
            <a:lvl2pPr marL="0" indent="0">
              <a:defRPr lang="en-US" sz="1600" dirty="0" smtClean="0">
                <a:solidFill>
                  <a:schemeClr val="bg1"/>
                </a:solidFill>
              </a:defRPr>
            </a:lvl2pPr>
            <a:lvl3pPr marL="0" indent="0">
              <a:defRPr lang="en-US" sz="1600" dirty="0" smtClean="0">
                <a:solidFill>
                  <a:schemeClr val="bg1"/>
                </a:solidFill>
              </a:defRPr>
            </a:lvl3pPr>
            <a:lvl4pPr marL="0" indent="0">
              <a:defRPr lang="en-US" dirty="0" smtClean="0">
                <a:solidFill>
                  <a:schemeClr val="bg1"/>
                </a:solidFill>
              </a:defRPr>
            </a:lvl4pPr>
            <a:lvl5pPr marL="0" indent="0">
              <a:defRPr lang="en-US" dirty="0">
                <a:solidFill>
                  <a:schemeClr val="bg1"/>
                </a:solidFill>
              </a:defRPr>
            </a:lvl5pPr>
          </a:lstStyle>
          <a:p>
            <a:pPr lvl="0" algn="ctr"/>
            <a:r>
              <a:rPr lang="en-US" dirty="0" smtClean="0"/>
              <a:t>CLICK TO EDIT MASTER TEXT STYLES</a:t>
            </a:r>
          </a:p>
          <a:p>
            <a:pPr marL="0" lvl="1"/>
            <a:r>
              <a:rPr lang="en-US" dirty="0" smtClean="0"/>
              <a:t>Second level</a:t>
            </a:r>
          </a:p>
          <a:p>
            <a:pPr marL="0" lvl="2"/>
            <a:r>
              <a:rPr lang="en-US" dirty="0" smtClean="0"/>
              <a:t>Third level</a:t>
            </a:r>
          </a:p>
          <a:p>
            <a:pPr marL="0"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438400" y="1657350"/>
            <a:ext cx="2044700" cy="2057400"/>
          </a:xfrm>
          <a:solidFill>
            <a:schemeClr val="accent3"/>
          </a:solidFill>
        </p:spPr>
        <p:txBody>
          <a:bodyPr vert="horz" lIns="73152" tIns="36576" rIns="73152" bIns="36576" rtlCol="0">
            <a:normAutofit/>
          </a:bodyPr>
          <a:lstStyle>
            <a:lvl1pPr>
              <a:defRPr lang="en-US" sz="20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 algn="ctr"/>
            <a:r>
              <a:rPr lang="en-US" dirty="0" smtClean="0"/>
              <a:t>CLICK TO EDIT MASTER TEXT STYLES</a:t>
            </a:r>
          </a:p>
          <a:p>
            <a:pPr marL="0" lvl="1"/>
            <a:r>
              <a:rPr lang="en-US" dirty="0" smtClean="0"/>
              <a:t>Second level</a:t>
            </a:r>
          </a:p>
          <a:p>
            <a:pPr marL="0" lvl="2"/>
            <a:r>
              <a:rPr lang="en-US" dirty="0" smtClean="0"/>
              <a:t>Third level</a:t>
            </a:r>
          </a:p>
          <a:p>
            <a:pPr marL="0" lvl="3"/>
            <a:r>
              <a:rPr lang="en-US" dirty="0" smtClean="0"/>
              <a:t>Fourth level</a:t>
            </a:r>
          </a:p>
          <a:p>
            <a:pPr marL="0"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648200" y="1657350"/>
            <a:ext cx="2044700" cy="2057400"/>
          </a:xfrm>
          <a:solidFill>
            <a:schemeClr val="accent3"/>
          </a:solidFill>
        </p:spPr>
        <p:txBody>
          <a:bodyPr vert="horz" lIns="73152" tIns="36576" rIns="73152" bIns="36576" rtlCol="0">
            <a:normAutofit/>
          </a:bodyPr>
          <a:lstStyle>
            <a:lvl1pPr>
              <a:defRPr lang="en-US" sz="20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 algn="ctr"/>
            <a:r>
              <a:rPr lang="en-US" dirty="0" smtClean="0"/>
              <a:t>CLICK TO EDIT MASTER TEXT STYLES</a:t>
            </a:r>
          </a:p>
          <a:p>
            <a:pPr marL="0" lvl="1"/>
            <a:r>
              <a:rPr lang="en-US" dirty="0" smtClean="0"/>
              <a:t>Second level</a:t>
            </a:r>
          </a:p>
          <a:p>
            <a:pPr marL="0" lvl="2"/>
            <a:r>
              <a:rPr lang="en-US" dirty="0" smtClean="0"/>
              <a:t>Third level</a:t>
            </a:r>
          </a:p>
          <a:p>
            <a:pPr marL="0" lvl="3"/>
            <a:r>
              <a:rPr lang="en-US" dirty="0" smtClean="0"/>
              <a:t>Fourth level</a:t>
            </a:r>
          </a:p>
          <a:p>
            <a:pPr marL="0"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0" y="34529"/>
            <a:ext cx="9144000" cy="857250"/>
          </a:xfrm>
        </p:spPr>
        <p:txBody>
          <a:bodyPr/>
          <a:lstStyle>
            <a:lvl1pPr marL="171450" indent="0">
              <a:defRPr spc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2722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0" y="1657350"/>
            <a:ext cx="2044700" cy="2057400"/>
          </a:xfrm>
          <a:noFill/>
        </p:spPr>
        <p:txBody>
          <a:bodyPr/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 algn="l">
              <a:tabLst/>
              <a:defRPr sz="1600">
                <a:solidFill>
                  <a:schemeClr val="tx1"/>
                </a:solidFill>
              </a:defRPr>
            </a:lvl2pPr>
            <a:lvl3pPr marL="0" indent="0" algn="l">
              <a:tabLst/>
              <a:defRPr sz="1600">
                <a:solidFill>
                  <a:schemeClr val="tx1"/>
                </a:solidFill>
              </a:defRPr>
            </a:lvl3pPr>
            <a:lvl4pPr marL="0" indent="0" algn="l">
              <a:tabLst/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1657350"/>
            <a:ext cx="2044700" cy="2057400"/>
          </a:xfrm>
          <a:noFill/>
        </p:spPr>
        <p:txBody>
          <a:bodyPr/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>
              <a:defRPr sz="1600">
                <a:solidFill>
                  <a:schemeClr val="tx1"/>
                </a:solidFill>
              </a:defRPr>
            </a:lvl2pPr>
            <a:lvl3pPr marL="0" indent="0">
              <a:defRPr sz="1600">
                <a:solidFill>
                  <a:schemeClr val="tx1"/>
                </a:solidFill>
              </a:defRPr>
            </a:lvl3pPr>
            <a:lvl4pPr marL="0" indent="0"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438400" y="1657350"/>
            <a:ext cx="2044700" cy="2057400"/>
          </a:xfrm>
          <a:noFill/>
        </p:spPr>
        <p:txBody>
          <a:bodyPr/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>
              <a:defRPr sz="1600">
                <a:solidFill>
                  <a:schemeClr val="tx1"/>
                </a:solidFill>
              </a:defRPr>
            </a:lvl2pPr>
            <a:lvl3pPr marL="0" indent="0">
              <a:defRPr sz="1600">
                <a:solidFill>
                  <a:schemeClr val="tx1"/>
                </a:solidFill>
              </a:defRPr>
            </a:lvl3pPr>
            <a:lvl4pPr marL="0" indent="0"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648200" y="1657350"/>
            <a:ext cx="2044700" cy="2057400"/>
          </a:xfrm>
          <a:noFill/>
        </p:spPr>
        <p:txBody>
          <a:bodyPr/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>
              <a:defRPr sz="1600">
                <a:solidFill>
                  <a:schemeClr val="tx1"/>
                </a:solidFill>
              </a:defRPr>
            </a:lvl2pPr>
            <a:lvl3pPr marL="0" indent="0">
              <a:defRPr sz="1600">
                <a:solidFill>
                  <a:schemeClr val="tx1"/>
                </a:solidFill>
              </a:defRPr>
            </a:lvl3pPr>
            <a:lvl4pPr marL="0" indent="0"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2343150" y="1600222"/>
            <a:ext cx="4438650" cy="2209800"/>
            <a:chOff x="2455209" y="1428750"/>
            <a:chExt cx="4143375" cy="22098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455209" y="1428750"/>
              <a:ext cx="0" cy="2209800"/>
            </a:xfrm>
            <a:prstGeom prst="line">
              <a:avLst/>
            </a:prstGeom>
            <a:ln w="19050" cap="rnd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31025" y="1428750"/>
              <a:ext cx="0" cy="2209800"/>
            </a:xfrm>
            <a:prstGeom prst="line">
              <a:avLst/>
            </a:prstGeom>
            <a:ln w="19050" cap="rnd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598584" y="1428750"/>
              <a:ext cx="0" cy="2133600"/>
            </a:xfrm>
            <a:prstGeom prst="line">
              <a:avLst/>
            </a:prstGeom>
            <a:ln w="19050" cap="rnd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34529"/>
            <a:ext cx="9144000" cy="857250"/>
          </a:xfrm>
        </p:spPr>
        <p:txBody>
          <a:bodyPr/>
          <a:lstStyle>
            <a:lvl1pPr marL="171450" indent="0">
              <a:defRPr spc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7531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0852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2049065"/>
            <a:ext cx="9144000" cy="1675209"/>
          </a:xfrm>
          <a:solidFill>
            <a:schemeClr val="accent4"/>
          </a:solidFill>
        </p:spPr>
        <p:txBody>
          <a:bodyPr/>
          <a:lstStyle>
            <a:lvl1pPr marL="171450" indent="0">
              <a:defRPr spc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TITLE OR BREAKER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466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34529"/>
            <a:ext cx="9144000" cy="857250"/>
          </a:xfrm>
        </p:spPr>
        <p:txBody>
          <a:bodyPr/>
          <a:lstStyle>
            <a:lvl1pPr marL="171450" indent="0"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6909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989" y="4791075"/>
            <a:ext cx="414111" cy="2619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514" y="3881327"/>
            <a:ext cx="8940800" cy="1102519"/>
          </a:xfrm>
        </p:spPr>
        <p:txBody>
          <a:bodyPr/>
          <a:lstStyle>
            <a:lvl1pPr>
              <a:lnSpc>
                <a:spcPts val="7000"/>
              </a:lnSpc>
              <a:defRPr sz="8000" spc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rgbClr val="768484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rgbClr val="768484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576385"/>
            <a:ext cx="9144000" cy="2081090"/>
          </a:xfrm>
        </p:spPr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94344" y="2958193"/>
            <a:ext cx="6400800" cy="42000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5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527304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7973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34529"/>
            <a:ext cx="9144000" cy="857250"/>
          </a:xfrm>
        </p:spPr>
        <p:txBody>
          <a:bodyPr/>
          <a:lstStyle>
            <a:lvl1pPr marL="171450" indent="0">
              <a:defRPr spc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6837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34529"/>
            <a:ext cx="9144000" cy="857250"/>
          </a:xfrm>
        </p:spPr>
        <p:txBody>
          <a:bodyPr/>
          <a:lstStyle>
            <a:lvl1pPr marL="171450" indent="0">
              <a:defRPr spc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32234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0" y="34529"/>
            <a:ext cx="9144000" cy="857250"/>
          </a:xfrm>
          <a:solidFill>
            <a:schemeClr val="accent4"/>
          </a:solidFill>
        </p:spPr>
        <p:txBody>
          <a:bodyPr/>
          <a:lstStyle>
            <a:lvl1pPr marL="171450" indent="0"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9740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29363" y="457200"/>
            <a:ext cx="2814637" cy="1924049"/>
          </a:xfrm>
          <a:solidFill>
            <a:schemeClr val="accent4"/>
          </a:solidFill>
        </p:spPr>
        <p:txBody>
          <a:bodyPr anchor="t"/>
          <a:lstStyle>
            <a:lvl1pPr marL="0" indent="0">
              <a:lnSpc>
                <a:spcPts val="3500"/>
              </a:lnSpc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457200"/>
            <a:ext cx="5724525" cy="42481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0623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2814637" cy="1924049"/>
          </a:xfrm>
          <a:solidFill>
            <a:schemeClr val="accent4"/>
          </a:solidFill>
        </p:spPr>
        <p:txBody>
          <a:bodyPr vert="horz" lIns="73152" tIns="36576" rIns="73152" bIns="36576" rtlCol="0" anchor="t">
            <a:noAutofit/>
          </a:bodyPr>
          <a:lstStyle>
            <a:lvl1pPr>
              <a:defRPr lang="en-US" spc="0" dirty="0">
                <a:solidFill>
                  <a:schemeClr val="bg1"/>
                </a:solidFill>
              </a:defRPr>
            </a:lvl1pPr>
          </a:lstStyle>
          <a:p>
            <a:pPr marL="171450" lvl="0" indent="0" algn="r">
              <a:lnSpc>
                <a:spcPts val="35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6100" y="457200"/>
            <a:ext cx="5724525" cy="4248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6034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77051" y="44792"/>
            <a:ext cx="2000249" cy="3055595"/>
          </a:xfrm>
          <a:solidFill>
            <a:schemeClr val="accent4"/>
          </a:solidFill>
        </p:spPr>
        <p:txBody>
          <a:bodyPr anchor="b"/>
          <a:lstStyle>
            <a:lvl1pPr marL="57150" indent="0" algn="l">
              <a:lnSpc>
                <a:spcPts val="3500"/>
              </a:lnSpc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38" y="371475"/>
            <a:ext cx="6091237" cy="44862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1215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7664" y="44792"/>
            <a:ext cx="2000249" cy="3055595"/>
          </a:xfrm>
          <a:solidFill>
            <a:schemeClr val="accent4"/>
          </a:solidFill>
        </p:spPr>
        <p:txBody>
          <a:bodyPr anchor="b"/>
          <a:lstStyle>
            <a:lvl1pPr marL="171450" indent="0" algn="r">
              <a:lnSpc>
                <a:spcPts val="3500"/>
              </a:lnSpc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063" y="557213"/>
            <a:ext cx="6091237" cy="43005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6637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36554" y="1200173"/>
            <a:ext cx="4241800" cy="339447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24403" y="1200173"/>
            <a:ext cx="4241800" cy="339447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0" y="34529"/>
            <a:ext cx="9144000" cy="857250"/>
          </a:xfrm>
        </p:spPr>
        <p:txBody>
          <a:bodyPr/>
          <a:lstStyle>
            <a:lvl1pPr marL="171450" indent="0">
              <a:defRPr spc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5135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0" y="1657350"/>
            <a:ext cx="2044700" cy="2057400"/>
          </a:xfrm>
          <a:solidFill>
            <a:schemeClr val="accent4"/>
          </a:solidFill>
        </p:spPr>
        <p:txBody>
          <a:bodyPr vert="horz" lIns="73152" tIns="36576" rIns="73152" bIns="36576" rtlCol="0">
            <a:normAutofit/>
          </a:bodyPr>
          <a:lstStyle>
            <a:lvl1pPr>
              <a:defRPr lang="en-US" sz="20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 algn="ctr"/>
            <a:r>
              <a:rPr lang="en-US" dirty="0" smtClean="0"/>
              <a:t>CLICK TO EDIT MASTER TEXT STYLES</a:t>
            </a:r>
          </a:p>
          <a:p>
            <a:pPr marL="0" lvl="1"/>
            <a:r>
              <a:rPr lang="en-US" dirty="0" smtClean="0"/>
              <a:t>Second level</a:t>
            </a:r>
          </a:p>
          <a:p>
            <a:pPr marL="0" lvl="2"/>
            <a:r>
              <a:rPr lang="en-US" dirty="0" smtClean="0"/>
              <a:t>Third level</a:t>
            </a:r>
          </a:p>
          <a:p>
            <a:pPr marL="0" lvl="3"/>
            <a:r>
              <a:rPr lang="en-US" dirty="0" smtClean="0"/>
              <a:t>Fourth level</a:t>
            </a:r>
          </a:p>
          <a:p>
            <a:pPr marL="0"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6641"/>
            <a:ext cx="9144000" cy="51434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92066"/>
            <a:ext cx="9144000" cy="51434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isandeLight" pitchFamily="2" charset="0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1657350"/>
            <a:ext cx="2044700" cy="2057400"/>
          </a:xfrm>
          <a:solidFill>
            <a:schemeClr val="accent4"/>
          </a:solidFill>
        </p:spPr>
        <p:txBody>
          <a:bodyPr vert="horz" lIns="73152" tIns="36576" rIns="73152" bIns="36576" rtlCol="0">
            <a:normAutofit/>
          </a:bodyPr>
          <a:lstStyle>
            <a:lvl1pPr marL="0" indent="0">
              <a:defRPr lang="en-US" sz="2000" dirty="0" smtClean="0">
                <a:solidFill>
                  <a:schemeClr val="bg1"/>
                </a:solidFill>
              </a:defRPr>
            </a:lvl1pPr>
            <a:lvl2pPr marL="0" indent="0">
              <a:defRPr lang="en-US" sz="1600" dirty="0" smtClean="0">
                <a:solidFill>
                  <a:schemeClr val="bg1"/>
                </a:solidFill>
              </a:defRPr>
            </a:lvl2pPr>
            <a:lvl3pPr marL="0" indent="0">
              <a:defRPr lang="en-US" sz="1600" dirty="0" smtClean="0">
                <a:solidFill>
                  <a:schemeClr val="bg1"/>
                </a:solidFill>
              </a:defRPr>
            </a:lvl3pPr>
            <a:lvl4pPr marL="0" indent="0">
              <a:defRPr lang="en-US" dirty="0" smtClean="0">
                <a:solidFill>
                  <a:schemeClr val="bg1"/>
                </a:solidFill>
              </a:defRPr>
            </a:lvl4pPr>
            <a:lvl5pPr marL="0" indent="0">
              <a:defRPr lang="en-US" dirty="0">
                <a:solidFill>
                  <a:schemeClr val="bg1"/>
                </a:solidFill>
              </a:defRPr>
            </a:lvl5pPr>
          </a:lstStyle>
          <a:p>
            <a:pPr lvl="0" algn="ctr"/>
            <a:r>
              <a:rPr lang="en-US" dirty="0" smtClean="0"/>
              <a:t>CLICK TO EDIT MASTER TEXT STYLES</a:t>
            </a:r>
          </a:p>
          <a:p>
            <a:pPr marL="0" lvl="1"/>
            <a:r>
              <a:rPr lang="en-US" dirty="0" smtClean="0"/>
              <a:t>Second level</a:t>
            </a:r>
          </a:p>
          <a:p>
            <a:pPr marL="0" lvl="2"/>
            <a:r>
              <a:rPr lang="en-US" dirty="0" smtClean="0"/>
              <a:t>Third level</a:t>
            </a:r>
          </a:p>
          <a:p>
            <a:pPr marL="0"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438400" y="1657350"/>
            <a:ext cx="2044700" cy="2057400"/>
          </a:xfrm>
          <a:solidFill>
            <a:schemeClr val="accent4"/>
          </a:solidFill>
        </p:spPr>
        <p:txBody>
          <a:bodyPr vert="horz" lIns="73152" tIns="36576" rIns="73152" bIns="36576" rtlCol="0">
            <a:normAutofit/>
          </a:bodyPr>
          <a:lstStyle>
            <a:lvl1pPr>
              <a:defRPr lang="en-US" sz="20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 algn="ctr"/>
            <a:r>
              <a:rPr lang="en-US" dirty="0" smtClean="0"/>
              <a:t>CLICK TO EDIT MASTER TEXT STYLES</a:t>
            </a:r>
          </a:p>
          <a:p>
            <a:pPr marL="0" lvl="1"/>
            <a:r>
              <a:rPr lang="en-US" dirty="0" smtClean="0"/>
              <a:t>Second level</a:t>
            </a:r>
          </a:p>
          <a:p>
            <a:pPr marL="0" lvl="2"/>
            <a:r>
              <a:rPr lang="en-US" dirty="0" smtClean="0"/>
              <a:t>Third level</a:t>
            </a:r>
          </a:p>
          <a:p>
            <a:pPr marL="0" lvl="3"/>
            <a:r>
              <a:rPr lang="en-US" dirty="0" smtClean="0"/>
              <a:t>Fourth level</a:t>
            </a:r>
          </a:p>
          <a:p>
            <a:pPr marL="0"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648200" y="1657350"/>
            <a:ext cx="2044700" cy="2057400"/>
          </a:xfrm>
          <a:solidFill>
            <a:schemeClr val="accent4"/>
          </a:solidFill>
        </p:spPr>
        <p:txBody>
          <a:bodyPr vert="horz" lIns="73152" tIns="36576" rIns="73152" bIns="36576" rtlCol="0">
            <a:normAutofit/>
          </a:bodyPr>
          <a:lstStyle>
            <a:lvl1pPr>
              <a:defRPr lang="en-US" sz="20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 algn="ctr"/>
            <a:r>
              <a:rPr lang="en-US" dirty="0" smtClean="0"/>
              <a:t>CLICK TO EDIT MASTER TEXT STYLES</a:t>
            </a:r>
          </a:p>
          <a:p>
            <a:pPr marL="0" lvl="1"/>
            <a:r>
              <a:rPr lang="en-US" dirty="0" smtClean="0"/>
              <a:t>Second level</a:t>
            </a:r>
          </a:p>
          <a:p>
            <a:pPr marL="0" lvl="2"/>
            <a:r>
              <a:rPr lang="en-US" dirty="0" smtClean="0"/>
              <a:t>Third level</a:t>
            </a:r>
          </a:p>
          <a:p>
            <a:pPr marL="0" lvl="3"/>
            <a:r>
              <a:rPr lang="en-US" dirty="0" smtClean="0"/>
              <a:t>Fourth level</a:t>
            </a:r>
          </a:p>
          <a:p>
            <a:pPr marL="0"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0" y="34529"/>
            <a:ext cx="9144000" cy="857250"/>
          </a:xfrm>
        </p:spPr>
        <p:txBody>
          <a:bodyPr/>
          <a:lstStyle>
            <a:lvl1pPr marL="171450" indent="0">
              <a:defRPr spc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093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38" Type="http://schemas.openxmlformats.org/officeDocument/2006/relationships/slideLayout" Target="../slideLayouts/slideLayout138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28" Type="http://schemas.openxmlformats.org/officeDocument/2006/relationships/slideLayout" Target="../slideLayouts/slideLayout128.xml"/><Relationship Id="rId14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134" Type="http://schemas.openxmlformats.org/officeDocument/2006/relationships/slideLayout" Target="../slideLayouts/slideLayout134.xml"/><Relationship Id="rId139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16" Type="http://schemas.openxmlformats.org/officeDocument/2006/relationships/slideLayout" Target="../slideLayouts/slideLayout116.xml"/><Relationship Id="rId124" Type="http://schemas.openxmlformats.org/officeDocument/2006/relationships/slideLayout" Target="../slideLayouts/slideLayout124.xml"/><Relationship Id="rId129" Type="http://schemas.openxmlformats.org/officeDocument/2006/relationships/slideLayout" Target="../slideLayouts/slideLayout129.xml"/><Relationship Id="rId137" Type="http://schemas.openxmlformats.org/officeDocument/2006/relationships/slideLayout" Target="../slideLayouts/slideLayout13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40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43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" y="48818"/>
            <a:ext cx="9029700" cy="857250"/>
          </a:xfrm>
          <a:prstGeom prst="rect">
            <a:avLst/>
          </a:prstGeom>
        </p:spPr>
        <p:txBody>
          <a:bodyPr vert="horz" lIns="73152" tIns="36576" rIns="73152" bIns="36576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1050" y="1307329"/>
            <a:ext cx="8229600" cy="3394473"/>
          </a:xfrm>
          <a:prstGeom prst="rect">
            <a:avLst/>
          </a:prstGeom>
        </p:spPr>
        <p:txBody>
          <a:bodyPr vert="horz" lIns="73152" tIns="36576" rIns="73152" bIns="36576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4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3130"/>
          <a:stretch/>
        </p:blipFill>
        <p:spPr>
          <a:xfrm>
            <a:off x="88900" y="4836790"/>
            <a:ext cx="227806" cy="21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681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4068" r:id="rId2"/>
    <p:sldLayoutId id="2147484074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5" r:id="rId9"/>
    <p:sldLayoutId id="2147484043" r:id="rId10"/>
    <p:sldLayoutId id="2147483940" r:id="rId11"/>
    <p:sldLayoutId id="2147483654" r:id="rId12"/>
    <p:sldLayoutId id="2147484004" r:id="rId13"/>
    <p:sldLayoutId id="2147483652" r:id="rId14"/>
    <p:sldLayoutId id="2147483966" r:id="rId15"/>
    <p:sldLayoutId id="2147483967" r:id="rId16"/>
    <p:sldLayoutId id="2147483968" r:id="rId17"/>
    <p:sldLayoutId id="2147483969" r:id="rId18"/>
    <p:sldLayoutId id="2147483970" r:id="rId19"/>
    <p:sldLayoutId id="2147483971" r:id="rId20"/>
    <p:sldLayoutId id="2147483972" r:id="rId21"/>
    <p:sldLayoutId id="2147484046" r:id="rId22"/>
    <p:sldLayoutId id="2147483983" r:id="rId23"/>
    <p:sldLayoutId id="2147484036" r:id="rId24"/>
    <p:sldLayoutId id="2147483906" r:id="rId25"/>
    <p:sldLayoutId id="2147484007" r:id="rId26"/>
    <p:sldLayoutId id="2147483985" r:id="rId27"/>
    <p:sldLayoutId id="2147483986" r:id="rId28"/>
    <p:sldLayoutId id="2147483987" r:id="rId29"/>
    <p:sldLayoutId id="2147483988" r:id="rId30"/>
    <p:sldLayoutId id="2147483989" r:id="rId31"/>
    <p:sldLayoutId id="2147483990" r:id="rId32"/>
    <p:sldLayoutId id="2147483991" r:id="rId33"/>
    <p:sldLayoutId id="2147483992" r:id="rId34"/>
    <p:sldLayoutId id="2147483897" r:id="rId35"/>
    <p:sldLayoutId id="2147484044" r:id="rId36"/>
    <p:sldLayoutId id="2147483650" r:id="rId37"/>
    <p:sldLayoutId id="2147484034" r:id="rId38"/>
    <p:sldLayoutId id="2147484005" r:id="rId39"/>
    <p:sldLayoutId id="2147483941" r:id="rId40"/>
    <p:sldLayoutId id="2147483942" r:id="rId41"/>
    <p:sldLayoutId id="2147483944" r:id="rId42"/>
    <p:sldLayoutId id="2147483943" r:id="rId43"/>
    <p:sldLayoutId id="2147483945" r:id="rId44"/>
    <p:sldLayoutId id="2147483934" r:id="rId45"/>
    <p:sldLayoutId id="2147483920" r:id="rId46"/>
    <p:sldLayoutId id="2147483921" r:id="rId47"/>
    <p:sldLayoutId id="2147484047" r:id="rId48"/>
    <p:sldLayoutId id="2147483901" r:id="rId49"/>
    <p:sldLayoutId id="2147484024" r:id="rId50"/>
    <p:sldLayoutId id="2147484039" r:id="rId51"/>
    <p:sldLayoutId id="2147484025" r:id="rId52"/>
    <p:sldLayoutId id="2147484026" r:id="rId53"/>
    <p:sldLayoutId id="2147483895" r:id="rId54"/>
    <p:sldLayoutId id="2147484027" r:id="rId55"/>
    <p:sldLayoutId id="2147484028" r:id="rId56"/>
    <p:sldLayoutId id="2147484029" r:id="rId57"/>
    <p:sldLayoutId id="2147484030" r:id="rId58"/>
    <p:sldLayoutId id="2147484032" r:id="rId59"/>
    <p:sldLayoutId id="2147484033" r:id="rId60"/>
    <p:sldLayoutId id="2147484045" r:id="rId61"/>
    <p:sldLayoutId id="2147483973" r:id="rId62"/>
    <p:sldLayoutId id="2147483892" r:id="rId63"/>
    <p:sldLayoutId id="2147484035" r:id="rId64"/>
    <p:sldLayoutId id="2147484006" r:id="rId65"/>
    <p:sldLayoutId id="2147483975" r:id="rId66"/>
    <p:sldLayoutId id="2147483976" r:id="rId67"/>
    <p:sldLayoutId id="2147483977" r:id="rId68"/>
    <p:sldLayoutId id="2147483978" r:id="rId69"/>
    <p:sldLayoutId id="2147483979" r:id="rId70"/>
    <p:sldLayoutId id="2147483980" r:id="rId71"/>
    <p:sldLayoutId id="2147483981" r:id="rId72"/>
    <p:sldLayoutId id="2147483982" r:id="rId73"/>
    <p:sldLayoutId id="2147484048" r:id="rId74"/>
    <p:sldLayoutId id="2147483946" r:id="rId75"/>
    <p:sldLayoutId id="2147483947" r:id="rId76"/>
    <p:sldLayoutId id="2147484041" r:id="rId77"/>
    <p:sldLayoutId id="2147484010" r:id="rId78"/>
    <p:sldLayoutId id="2147483948" r:id="rId79"/>
    <p:sldLayoutId id="2147483953" r:id="rId80"/>
    <p:sldLayoutId id="2147483949" r:id="rId81"/>
    <p:sldLayoutId id="2147483950" r:id="rId82"/>
    <p:sldLayoutId id="2147483951" r:id="rId83"/>
    <p:sldLayoutId id="2147483952" r:id="rId84"/>
    <p:sldLayoutId id="2147483954" r:id="rId85"/>
    <p:sldLayoutId id="2147483955" r:id="rId86"/>
    <p:sldLayoutId id="2147483911" r:id="rId87"/>
    <p:sldLayoutId id="2147484049" r:id="rId88"/>
    <p:sldLayoutId id="2147483993" r:id="rId89"/>
    <p:sldLayoutId id="2147483893" r:id="rId90"/>
    <p:sldLayoutId id="2147484037" r:id="rId91"/>
    <p:sldLayoutId id="2147484008" r:id="rId92"/>
    <p:sldLayoutId id="2147483996" r:id="rId93"/>
    <p:sldLayoutId id="2147483997" r:id="rId94"/>
    <p:sldLayoutId id="2147483998" r:id="rId95"/>
    <p:sldLayoutId id="2147483999" r:id="rId96"/>
    <p:sldLayoutId id="2147484000" r:id="rId97"/>
    <p:sldLayoutId id="2147484001" r:id="rId98"/>
    <p:sldLayoutId id="2147484002" r:id="rId99"/>
    <p:sldLayoutId id="2147484003" r:id="rId100"/>
    <p:sldLayoutId id="2147483912" r:id="rId101"/>
    <p:sldLayoutId id="2147484050" r:id="rId102"/>
    <p:sldLayoutId id="2147484011" r:id="rId103"/>
    <p:sldLayoutId id="2147483894" r:id="rId104"/>
    <p:sldLayoutId id="2147484038" r:id="rId105"/>
    <p:sldLayoutId id="2147484022" r:id="rId106"/>
    <p:sldLayoutId id="2147484014" r:id="rId107"/>
    <p:sldLayoutId id="2147484015" r:id="rId108"/>
    <p:sldLayoutId id="2147484016" r:id="rId109"/>
    <p:sldLayoutId id="2147484017" r:id="rId110"/>
    <p:sldLayoutId id="2147484018" r:id="rId111"/>
    <p:sldLayoutId id="2147484019" r:id="rId112"/>
    <p:sldLayoutId id="2147484020" r:id="rId113"/>
    <p:sldLayoutId id="2147484021" r:id="rId114"/>
    <p:sldLayoutId id="2147483913" r:id="rId115"/>
    <p:sldLayoutId id="2147484051" r:id="rId116"/>
    <p:sldLayoutId id="2147483956" r:id="rId117"/>
    <p:sldLayoutId id="2147484009" r:id="rId118"/>
    <p:sldLayoutId id="2147484040" r:id="rId119"/>
    <p:sldLayoutId id="2147483896" r:id="rId120"/>
    <p:sldLayoutId id="2147483958" r:id="rId121"/>
    <p:sldLayoutId id="2147483963" r:id="rId122"/>
    <p:sldLayoutId id="2147483959" r:id="rId123"/>
    <p:sldLayoutId id="2147483960" r:id="rId124"/>
    <p:sldLayoutId id="2147483961" r:id="rId125"/>
    <p:sldLayoutId id="2147483962" r:id="rId126"/>
    <p:sldLayoutId id="2147483964" r:id="rId127"/>
    <p:sldLayoutId id="2147483965" r:id="rId128"/>
    <p:sldLayoutId id="2147484053" r:id="rId129"/>
    <p:sldLayoutId id="2147484054" r:id="rId130"/>
    <p:sldLayoutId id="2147484055" r:id="rId131"/>
    <p:sldLayoutId id="2147484056" r:id="rId132"/>
    <p:sldLayoutId id="2147484057" r:id="rId133"/>
    <p:sldLayoutId id="2147484058" r:id="rId134"/>
    <p:sldLayoutId id="2147484059" r:id="rId135"/>
    <p:sldLayoutId id="2147484060" r:id="rId136"/>
    <p:sldLayoutId id="2147484061" r:id="rId137"/>
    <p:sldLayoutId id="2147484062" r:id="rId138"/>
    <p:sldLayoutId id="2147484063" r:id="rId139"/>
    <p:sldLayoutId id="2147484064" r:id="rId140"/>
    <p:sldLayoutId id="2147484065" r:id="rId141"/>
    <p:sldLayoutId id="2147484066" r:id="rId142"/>
  </p:sldLayoutIdLst>
  <p:timing>
    <p:tnLst>
      <p:par>
        <p:cTn id="1" dur="indefinite" restart="never" nodeType="tmRoot"/>
      </p:par>
    </p:tnLst>
  </p:timing>
  <p:txStyles>
    <p:titleStyle>
      <a:lvl1pPr algn="l" defTabSz="365760" rtl="0" eaLnBrk="1" latinLnBrk="0" hangingPunct="1">
        <a:lnSpc>
          <a:spcPts val="3500"/>
        </a:lnSpc>
        <a:spcBef>
          <a:spcPct val="0"/>
        </a:spcBef>
        <a:buNone/>
        <a:defRPr sz="3600" b="0" i="0" kern="1200" spc="0">
          <a:solidFill>
            <a:schemeClr val="tx1"/>
          </a:solidFill>
          <a:latin typeface="Univers LT 47 CondensedLt" pitchFamily="2" charset="0"/>
          <a:ea typeface="+mj-ea"/>
          <a:cs typeface="Univers LT 47 CondensedLt" pitchFamily="2" charset="0"/>
        </a:defRPr>
      </a:lvl1pPr>
    </p:titleStyle>
    <p:bodyStyle>
      <a:lvl1pPr marL="0" indent="0" algn="l" defTabSz="365760" rtl="0" eaLnBrk="1" latinLnBrk="0" hangingPunct="1">
        <a:spcBef>
          <a:spcPct val="20000"/>
        </a:spcBef>
        <a:buFont typeface="Arial"/>
        <a:buNone/>
        <a:defRPr sz="2400" b="0" i="0" kern="1200" spc="0">
          <a:solidFill>
            <a:schemeClr val="tx1"/>
          </a:solidFill>
          <a:latin typeface="Univers LT 47 CondensedLt" pitchFamily="2" charset="0"/>
          <a:ea typeface="+mn-ea"/>
          <a:cs typeface="Univers LT 47 CondensedLt" pitchFamily="2" charset="0"/>
        </a:defRPr>
      </a:lvl1pPr>
      <a:lvl2pPr marL="365760" indent="0" algn="l" defTabSz="365760" rtl="0" eaLnBrk="1" latinLnBrk="0" hangingPunct="1">
        <a:spcBef>
          <a:spcPct val="20000"/>
        </a:spcBef>
        <a:buFont typeface="Arial"/>
        <a:buNone/>
        <a:defRPr sz="2000" b="0" i="0" kern="1200" spc="0">
          <a:solidFill>
            <a:schemeClr val="tx1"/>
          </a:solidFill>
          <a:latin typeface="Univers LT 47 CondensedLt" pitchFamily="2" charset="0"/>
          <a:ea typeface="+mn-ea"/>
          <a:cs typeface="Univers LT 47 CondensedLt" pitchFamily="2" charset="0"/>
        </a:defRPr>
      </a:lvl2pPr>
      <a:lvl3pPr marL="731520" indent="0" algn="l" defTabSz="365760" rtl="0" eaLnBrk="1" latinLnBrk="0" hangingPunct="1">
        <a:spcBef>
          <a:spcPct val="20000"/>
        </a:spcBef>
        <a:buFont typeface="Arial"/>
        <a:buNone/>
        <a:defRPr sz="1800" b="0" i="0" kern="1200" spc="0">
          <a:solidFill>
            <a:schemeClr val="tx1"/>
          </a:solidFill>
          <a:latin typeface="Univers LT 47 CondensedLt" pitchFamily="2" charset="0"/>
          <a:ea typeface="+mn-ea"/>
          <a:cs typeface="Univers LT 47 CondensedLt" pitchFamily="2" charset="0"/>
        </a:defRPr>
      </a:lvl3pPr>
      <a:lvl4pPr marL="1097280" indent="0" algn="l" defTabSz="365760" rtl="0" eaLnBrk="1" latinLnBrk="0" hangingPunct="1">
        <a:spcBef>
          <a:spcPct val="20000"/>
        </a:spcBef>
        <a:buFont typeface="Arial"/>
        <a:buNone/>
        <a:defRPr sz="1600" b="0" i="0" kern="1200" spc="0">
          <a:solidFill>
            <a:schemeClr val="tx1"/>
          </a:solidFill>
          <a:latin typeface="Univers LT 47 CondensedLt" pitchFamily="2" charset="0"/>
          <a:ea typeface="+mn-ea"/>
          <a:cs typeface="Univers LT 47 CondensedLt" pitchFamily="2" charset="0"/>
        </a:defRPr>
      </a:lvl4pPr>
      <a:lvl5pPr marL="1463040" indent="0" algn="l" defTabSz="365760" rtl="0" eaLnBrk="1" latinLnBrk="0" hangingPunct="1">
        <a:spcBef>
          <a:spcPct val="20000"/>
        </a:spcBef>
        <a:buFont typeface="Arial"/>
        <a:buNone/>
        <a:defRPr sz="1600" b="0" i="0" kern="1200" spc="0">
          <a:solidFill>
            <a:schemeClr val="tx1"/>
          </a:solidFill>
          <a:latin typeface="Univers LT 47 CondensedLt" pitchFamily="2" charset="0"/>
          <a:ea typeface="+mn-ea"/>
          <a:cs typeface="Univers LT 47 CondensedLt" pitchFamily="2" charset="0"/>
        </a:defRPr>
      </a:lvl5pPr>
      <a:lvl6pPr marL="2011680" indent="-182880" algn="l" defTabSz="36576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36576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36576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36576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365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365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365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365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365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365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365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365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L’OTTOBRE DELLA TV NON GENERALISTA</a:t>
            </a:r>
            <a:br>
              <a:rPr lang="en-US" dirty="0" smtClean="0"/>
            </a:br>
            <a:r>
              <a:rPr lang="en-US" sz="1600" dirty="0" err="1" smtClean="0"/>
              <a:t>Analisi</a:t>
            </a:r>
            <a:r>
              <a:rPr lang="en-US" sz="1600" dirty="0" smtClean="0"/>
              <a:t> </a:t>
            </a:r>
            <a:r>
              <a:rPr lang="en-US" sz="1600" dirty="0" err="1" smtClean="0"/>
              <a:t>Ottobre</a:t>
            </a:r>
            <a:r>
              <a:rPr lang="en-US" sz="1600" dirty="0" smtClean="0"/>
              <a:t> 2012. Solo </a:t>
            </a:r>
            <a:r>
              <a:rPr lang="en-US" sz="1600" dirty="0" err="1" smtClean="0"/>
              <a:t>canali</a:t>
            </a:r>
            <a:r>
              <a:rPr lang="en-US" sz="1600" dirty="0" smtClean="0"/>
              <a:t> a </a:t>
            </a:r>
            <a:r>
              <a:rPr lang="en-US" sz="1600" dirty="0" err="1" smtClean="0"/>
              <a:t>rilevazione</a:t>
            </a:r>
            <a:r>
              <a:rPr lang="en-US" sz="1600" dirty="0" smtClean="0"/>
              <a:t> </a:t>
            </a:r>
            <a:r>
              <a:rPr lang="en-US" sz="1600" dirty="0" err="1" smtClean="0"/>
              <a:t>Auditel</a:t>
            </a:r>
            <a:r>
              <a:rPr lang="en-US" sz="1600" dirty="0" smtClean="0"/>
              <a:t> </a:t>
            </a:r>
            <a:r>
              <a:rPr lang="en-US" sz="1600" dirty="0" err="1" smtClean="0"/>
              <a:t>giornaliera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133997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-3571"/>
            <a:ext cx="9144000" cy="857250"/>
          </a:xfrm>
          <a:solidFill>
            <a:srgbClr val="4B436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ALTRE TV DIGITALI (</a:t>
            </a:r>
            <a:r>
              <a:rPr lang="it-IT" sz="2800" dirty="0" err="1" smtClean="0">
                <a:solidFill>
                  <a:schemeClr val="bg1"/>
                </a:solidFill>
              </a:rPr>
              <a:t>TER+SAT</a:t>
            </a:r>
            <a:r>
              <a:rPr lang="it-IT" sz="2800" dirty="0" smtClean="0">
                <a:solidFill>
                  <a:schemeClr val="bg1"/>
                </a:solidFill>
              </a:rPr>
              <a:t>): i canali più visti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4" name="Text Box 28"/>
          <p:cNvSpPr txBox="1">
            <a:spLocks noChangeArrowheads="1"/>
          </p:cNvSpPr>
          <p:nvPr/>
        </p:nvSpPr>
        <p:spPr bwMode="auto">
          <a:xfrm>
            <a:off x="1524000" y="4465301"/>
            <a:ext cx="7056438" cy="6781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000" tIns="46800" rIns="90000" bIns="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100" i="1" dirty="0"/>
              <a:t>Fonte: </a:t>
            </a:r>
            <a:r>
              <a:rPr lang="it-IT" sz="1100" i="1" dirty="0" smtClean="0"/>
              <a:t>Elaborazioni Starcom su </a:t>
            </a:r>
            <a:r>
              <a:rPr lang="it-IT" sz="1100" i="1" dirty="0"/>
              <a:t>dati Auditel </a:t>
            </a:r>
            <a:r>
              <a:rPr lang="it-IT" sz="1100" i="1" dirty="0" smtClean="0"/>
              <a:t> Nielsen TAM  - Fascia 02.00-02.00; Individui</a:t>
            </a:r>
          </a:p>
          <a:p>
            <a:pPr>
              <a:spcBef>
                <a:spcPct val="50000"/>
              </a:spcBef>
            </a:pPr>
            <a:r>
              <a:rPr lang="it-IT" sz="1100" i="1" dirty="0" err="1" smtClean="0"/>
              <a:t>*Da</a:t>
            </a:r>
            <a:r>
              <a:rPr lang="it-IT" sz="1100" i="1" dirty="0" smtClean="0"/>
              <a:t> maggio 2011 le audience sono comprensive dell’ascolto consolidato in differita (Time </a:t>
            </a:r>
            <a:r>
              <a:rPr lang="it-IT" sz="1100" i="1" dirty="0" err="1" smtClean="0"/>
              <a:t>Shift</a:t>
            </a:r>
            <a:r>
              <a:rPr lang="it-IT" sz="1100" i="1" dirty="0" smtClean="0"/>
              <a:t> </a:t>
            </a:r>
            <a:r>
              <a:rPr lang="it-IT" sz="1100" i="1" dirty="0" err="1" smtClean="0"/>
              <a:t>Viewing</a:t>
            </a:r>
            <a:r>
              <a:rPr lang="it-IT" sz="1100" i="1" dirty="0" smtClean="0"/>
              <a:t>)</a:t>
            </a:r>
          </a:p>
          <a:p>
            <a:pPr>
              <a:spcBef>
                <a:spcPct val="50000"/>
              </a:spcBef>
            </a:pPr>
            <a:endParaRPr lang="it-IT" sz="900" i="1" dirty="0"/>
          </a:p>
        </p:txBody>
      </p:sp>
      <p:sp>
        <p:nvSpPr>
          <p:cNvPr id="5" name="Rettangolo arrotondato 4"/>
          <p:cNvSpPr/>
          <p:nvPr/>
        </p:nvSpPr>
        <p:spPr>
          <a:xfrm>
            <a:off x="228600" y="1200150"/>
            <a:ext cx="8610600" cy="2800350"/>
          </a:xfrm>
          <a:prstGeom prst="roundRect">
            <a:avLst>
              <a:gd name="adj" fmla="val 21359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 err="1" smtClean="0">
              <a:latin typeface="Tondo" pitchFamily="34" charset="0"/>
              <a:cs typeface="Tondo Regular"/>
            </a:endParaRPr>
          </a:p>
        </p:txBody>
      </p:sp>
      <p:graphicFrame>
        <p:nvGraphicFramePr>
          <p:cNvPr id="6" name="Grafico 5"/>
          <p:cNvGraphicFramePr/>
          <p:nvPr/>
        </p:nvGraphicFramePr>
        <p:xfrm>
          <a:off x="381000" y="1085850"/>
          <a:ext cx="8358246" cy="276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-3571"/>
            <a:ext cx="9144000" cy="857250"/>
          </a:xfrm>
          <a:solidFill>
            <a:srgbClr val="4B436D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ALTRE TV DIGITALI (</a:t>
            </a:r>
            <a:r>
              <a:rPr lang="it-IT" sz="2800" dirty="0" err="1" smtClean="0">
                <a:solidFill>
                  <a:schemeClr val="bg1"/>
                </a:solidFill>
              </a:rPr>
              <a:t>TER+SAT</a:t>
            </a:r>
            <a:r>
              <a:rPr lang="it-IT" sz="2800" dirty="0" smtClean="0">
                <a:solidFill>
                  <a:schemeClr val="bg1"/>
                </a:solidFill>
              </a:rPr>
              <a:t>): </a:t>
            </a:r>
            <a:br>
              <a:rPr lang="it-IT" sz="2800" dirty="0" smtClean="0">
                <a:solidFill>
                  <a:schemeClr val="bg1"/>
                </a:solidFill>
              </a:rPr>
            </a:br>
            <a:r>
              <a:rPr lang="it-IT" sz="2800" dirty="0" smtClean="0">
                <a:solidFill>
                  <a:schemeClr val="bg1"/>
                </a:solidFill>
              </a:rPr>
              <a:t>il programma più visto per i primi dieci canali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1524000" y="4610101"/>
            <a:ext cx="7315200" cy="6781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000" tIns="46800" rIns="90000" bIns="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100" i="1" dirty="0"/>
              <a:t>Fonte: </a:t>
            </a:r>
            <a:r>
              <a:rPr lang="it-IT" sz="1100" i="1" dirty="0" smtClean="0"/>
              <a:t>Elaborazioni Starcom su </a:t>
            </a:r>
            <a:r>
              <a:rPr lang="it-IT" sz="1100" i="1" dirty="0"/>
              <a:t>dati Auditel </a:t>
            </a:r>
            <a:r>
              <a:rPr lang="it-IT" sz="1100" i="1" dirty="0" smtClean="0"/>
              <a:t>Nielsen TAM  - Fascia 02.00-02.00; Audience Minuto Medio Individui</a:t>
            </a:r>
          </a:p>
          <a:p>
            <a:pPr>
              <a:spcBef>
                <a:spcPct val="50000"/>
              </a:spcBef>
            </a:pPr>
            <a:r>
              <a:rPr lang="it-IT" sz="1100" i="1" dirty="0" err="1" smtClean="0"/>
              <a:t>*Da</a:t>
            </a:r>
            <a:r>
              <a:rPr lang="it-IT" sz="1100" i="1" dirty="0" smtClean="0"/>
              <a:t> maggio 2011 le audience sono comprensive dell’ascolto consolidato in differita (Time </a:t>
            </a:r>
            <a:r>
              <a:rPr lang="it-IT" sz="1100" i="1" dirty="0" err="1" smtClean="0"/>
              <a:t>Shift</a:t>
            </a:r>
            <a:r>
              <a:rPr lang="it-IT" sz="1100" i="1" dirty="0" smtClean="0"/>
              <a:t> </a:t>
            </a:r>
            <a:r>
              <a:rPr lang="it-IT" sz="1100" i="1" dirty="0" err="1" smtClean="0"/>
              <a:t>Viewing</a:t>
            </a:r>
            <a:r>
              <a:rPr lang="it-IT" sz="900" i="1" dirty="0" smtClean="0"/>
              <a:t>)</a:t>
            </a:r>
          </a:p>
          <a:p>
            <a:pPr>
              <a:spcBef>
                <a:spcPct val="50000"/>
              </a:spcBef>
            </a:pPr>
            <a:endParaRPr lang="it-IT" sz="900" i="1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533400" y="1201228"/>
          <a:ext cx="8001002" cy="3180808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646818"/>
                <a:gridCol w="1293636"/>
                <a:gridCol w="1290267"/>
                <a:gridCol w="1293636"/>
                <a:gridCol w="2509788"/>
                <a:gridCol w="966857"/>
              </a:tblGrid>
              <a:tr h="306470">
                <a:tc>
                  <a:txBody>
                    <a:bodyPr/>
                    <a:lstStyle/>
                    <a:p>
                      <a:endParaRPr lang="it-IT" sz="8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34290" marB="34290" anchor="ctr">
                    <a:lnL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436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Canale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436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436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Fascia Oraria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436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Programma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436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AMM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436D"/>
                    </a:solidFill>
                  </a:tcPr>
                </a:tc>
              </a:tr>
              <a:tr h="34650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it-IT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Real</a:t>
                      </a:r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Time</a:t>
                      </a:r>
                      <a:endParaRPr lang="it-IT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05/10/2012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23-24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Reality- IL BOSS DELLE TORTE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513.598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it-IT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Rai Premium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23/10/2012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22-23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Fiction- AMANTI E SEGRETI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503.746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081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it-IT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Iris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10/</a:t>
                      </a:r>
                      <a:r>
                        <a:rPr lang="it-IT" sz="1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/2012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36576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22-23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Film- BASIC INSTINCT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725.821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081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it-IT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Rai Movie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11/10/2012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36576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22-23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Film- 88 MINUTI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501.758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081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it-IT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Rai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14/10/2012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15-16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Film- THE ITALIAN JOB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630.180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285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it-IT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Rai Yoyo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24/10/2012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20-21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Cartoni- PEPPA PIG/BARBAPAPA’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398.499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032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it-IT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23/10/2012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22-23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Film- STEP UP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491.515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081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it-IT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Dmax</a:t>
                      </a:r>
                      <a:endParaRPr lang="it-IT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27/10/2012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14-15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Telefilm- TOP GEAR/TOP GEAR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396.215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896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it-IT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Cielo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21/10/2012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22-23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it-IT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FACTOR-</a:t>
                      </a:r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CIELO GOL, IL CALCIO PRIMA </a:t>
                      </a:r>
                      <a:r>
                        <a:rPr lang="it-IT" sz="1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</a:t>
                      </a:r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TUTTI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655.371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it-IT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Boing</a:t>
                      </a:r>
                      <a:endParaRPr lang="it-IT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28/10/2012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19-20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Film- SCOOBY DOO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398.222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-3571"/>
            <a:ext cx="9144000" cy="857250"/>
          </a:xfrm>
          <a:solidFill>
            <a:srgbClr val="4B436D"/>
          </a:solidFill>
        </p:spPr>
        <p:txBody>
          <a:bodyPr/>
          <a:lstStyle/>
          <a:p>
            <a:r>
              <a:rPr lang="it-IT" sz="2800" dirty="0" smtClean="0">
                <a:solidFill>
                  <a:schemeClr val="bg1"/>
                </a:solidFill>
              </a:rPr>
              <a:t>Canali Satellitari Gruppo </a:t>
            </a:r>
            <a:r>
              <a:rPr lang="it-IT" sz="2800" dirty="0" err="1" smtClean="0">
                <a:solidFill>
                  <a:schemeClr val="bg1"/>
                </a:solidFill>
              </a:rPr>
              <a:t>Sky+Fox</a:t>
            </a:r>
            <a:r>
              <a:rPr lang="it-IT" sz="2800" dirty="0" smtClean="0">
                <a:solidFill>
                  <a:schemeClr val="bg1"/>
                </a:solidFill>
              </a:rPr>
              <a:t> </a:t>
            </a:r>
            <a:endParaRPr lang="it-IT" sz="28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322071" y="1308100"/>
          <a:ext cx="8640000" cy="1737360"/>
        </p:xfrm>
        <a:graphic>
          <a:graphicData uri="http://schemas.openxmlformats.org/drawingml/2006/table">
            <a:tbl>
              <a:tblPr/>
              <a:tblGrid>
                <a:gridCol w="8640000"/>
              </a:tblGrid>
              <a:tr h="1577975"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b="0" i="0" u="none" strike="noStrike" dirty="0" smtClean="0">
                          <a:latin typeface="+mn-lt"/>
                        </a:rPr>
                        <a:t>Sky </a:t>
                      </a:r>
                      <a:r>
                        <a:rPr lang="it-IT" sz="1200" b="0" i="0" u="none" strike="noStrike" dirty="0">
                          <a:latin typeface="+mn-lt"/>
                        </a:rPr>
                        <a:t>Calcio </a:t>
                      </a:r>
                      <a:r>
                        <a:rPr lang="it-IT" sz="1200" b="0" i="0" u="none" strike="noStrike" dirty="0" smtClean="0">
                          <a:latin typeface="+mn-lt"/>
                        </a:rPr>
                        <a:t>1,</a:t>
                      </a:r>
                      <a:r>
                        <a:rPr lang="it-IT" sz="1200" b="0" i="0" u="none" strike="noStrike" baseline="0" dirty="0" smtClean="0">
                          <a:latin typeface="+mn-lt"/>
                        </a:rPr>
                        <a:t> </a:t>
                      </a:r>
                      <a:r>
                        <a:rPr lang="it-IT" sz="1200" b="0" i="0" u="none" strike="noStrike" dirty="0" smtClean="0">
                          <a:latin typeface="+mn-lt"/>
                        </a:rPr>
                        <a:t>Sky </a:t>
                      </a:r>
                      <a:r>
                        <a:rPr lang="it-IT" sz="1200" b="0" i="0" u="none" strike="noStrike" dirty="0">
                          <a:latin typeface="+mn-lt"/>
                        </a:rPr>
                        <a:t>Calcio </a:t>
                      </a:r>
                      <a:r>
                        <a:rPr lang="it-IT" sz="1200" b="0" i="0" u="none" strike="noStrike" dirty="0" smtClean="0">
                          <a:latin typeface="+mn-lt"/>
                        </a:rPr>
                        <a:t>2,</a:t>
                      </a:r>
                      <a:r>
                        <a:rPr lang="it-IT" sz="1200" b="0" i="0" u="none" strike="noStrike" baseline="0" dirty="0" smtClean="0">
                          <a:latin typeface="+mn-lt"/>
                        </a:rPr>
                        <a:t> </a:t>
                      </a:r>
                      <a:r>
                        <a:rPr lang="it-IT" sz="1200" b="0" i="0" u="none" strike="noStrike" dirty="0" smtClean="0">
                          <a:latin typeface="+mn-lt"/>
                        </a:rPr>
                        <a:t>Sky </a:t>
                      </a:r>
                      <a:r>
                        <a:rPr lang="it-IT" sz="1200" b="0" i="0" u="none" strike="noStrike" dirty="0">
                          <a:latin typeface="+mn-lt"/>
                        </a:rPr>
                        <a:t>Calcio </a:t>
                      </a:r>
                      <a:r>
                        <a:rPr lang="it-IT" sz="1200" b="0" i="0" u="none" strike="noStrike" dirty="0" smtClean="0">
                          <a:latin typeface="+mn-lt"/>
                        </a:rPr>
                        <a:t>3</a:t>
                      </a:r>
                      <a:r>
                        <a:rPr lang="it-IT" sz="1200" b="0" i="0" u="none" strike="noStrike" baseline="0" dirty="0" smtClean="0">
                          <a:latin typeface="+mn-lt"/>
                        </a:rPr>
                        <a:t>, </a:t>
                      </a:r>
                      <a:r>
                        <a:rPr lang="it-IT" sz="1200" b="0" i="0" u="none" strike="noStrike" dirty="0" smtClean="0">
                          <a:latin typeface="+mn-lt"/>
                        </a:rPr>
                        <a:t>Sky </a:t>
                      </a:r>
                      <a:r>
                        <a:rPr lang="it-IT" sz="1200" b="0" i="0" u="none" strike="noStrike" dirty="0">
                          <a:latin typeface="+mn-lt"/>
                        </a:rPr>
                        <a:t>Calcio </a:t>
                      </a:r>
                      <a:r>
                        <a:rPr lang="it-IT" sz="1200" b="0" i="0" u="none" strike="noStrike" dirty="0" smtClean="0">
                          <a:latin typeface="+mn-lt"/>
                        </a:rPr>
                        <a:t>4,</a:t>
                      </a:r>
                      <a:r>
                        <a:rPr lang="it-IT" sz="1200" b="0" i="0" u="none" strike="noStrike" baseline="0" dirty="0" smtClean="0">
                          <a:latin typeface="+mn-lt"/>
                        </a:rPr>
                        <a:t> </a:t>
                      </a:r>
                      <a:r>
                        <a:rPr lang="it-IT" sz="1200" b="0" i="0" u="none" strike="noStrike" dirty="0" smtClean="0">
                          <a:latin typeface="+mn-lt"/>
                        </a:rPr>
                        <a:t>Sky </a:t>
                      </a:r>
                      <a:r>
                        <a:rPr lang="it-IT" sz="1200" b="0" i="0" u="none" strike="noStrike" dirty="0">
                          <a:latin typeface="+mn-lt"/>
                        </a:rPr>
                        <a:t>Calcio </a:t>
                      </a:r>
                      <a:r>
                        <a:rPr lang="it-IT" sz="1200" b="0" i="0" u="none" strike="noStrike" dirty="0" smtClean="0">
                          <a:latin typeface="+mn-lt"/>
                        </a:rPr>
                        <a:t>5,</a:t>
                      </a:r>
                      <a:r>
                        <a:rPr lang="it-IT" sz="1200" b="0" i="0" u="none" strike="noStrike" baseline="0" dirty="0" smtClean="0">
                          <a:latin typeface="+mn-lt"/>
                        </a:rPr>
                        <a:t> </a:t>
                      </a:r>
                      <a:r>
                        <a:rPr lang="it-IT" sz="1200" b="0" i="0" u="none" strike="noStrike" dirty="0" smtClean="0">
                          <a:latin typeface="+mn-lt"/>
                        </a:rPr>
                        <a:t>Sky </a:t>
                      </a:r>
                      <a:r>
                        <a:rPr lang="it-IT" sz="1200" b="0" i="0" u="none" strike="noStrike" dirty="0">
                          <a:latin typeface="+mn-lt"/>
                        </a:rPr>
                        <a:t>Calcio </a:t>
                      </a:r>
                      <a:r>
                        <a:rPr lang="it-IT" sz="1200" b="0" i="0" u="none" strike="noStrike" dirty="0" smtClean="0">
                          <a:latin typeface="+mn-lt"/>
                        </a:rPr>
                        <a:t>6,</a:t>
                      </a:r>
                      <a:r>
                        <a:rPr lang="it-IT" sz="1200" b="0" i="0" u="none" strike="noStrike" baseline="0" dirty="0" smtClean="0">
                          <a:latin typeface="+mn-lt"/>
                        </a:rPr>
                        <a:t> </a:t>
                      </a:r>
                      <a:r>
                        <a:rPr lang="it-IT" sz="1200" b="0" i="0" u="none" strike="noStrike" dirty="0" smtClean="0">
                          <a:latin typeface="+mn-lt"/>
                        </a:rPr>
                        <a:t>Sky </a:t>
                      </a:r>
                      <a:r>
                        <a:rPr lang="it-IT" sz="1200" b="0" i="0" u="none" strike="noStrike" dirty="0">
                          <a:latin typeface="+mn-lt"/>
                        </a:rPr>
                        <a:t>Calcio </a:t>
                      </a:r>
                      <a:r>
                        <a:rPr lang="it-IT" sz="1200" b="0" i="0" u="none" strike="noStrike" dirty="0" smtClean="0">
                          <a:latin typeface="+mn-lt"/>
                        </a:rPr>
                        <a:t>7,</a:t>
                      </a:r>
                      <a:r>
                        <a:rPr lang="it-IT" sz="1200" b="0" i="0" u="none" strike="noStrike" baseline="0" dirty="0" smtClean="0">
                          <a:latin typeface="+mn-lt"/>
                        </a:rPr>
                        <a:t> </a:t>
                      </a:r>
                      <a:r>
                        <a:rPr lang="it-IT" sz="1200" b="0" i="0" u="none" strike="noStrike" dirty="0" smtClean="0">
                          <a:latin typeface="+mn-lt"/>
                        </a:rPr>
                        <a:t>Sky </a:t>
                      </a:r>
                      <a:r>
                        <a:rPr lang="it-IT" sz="1200" b="0" i="0" u="none" strike="noStrike" dirty="0">
                          <a:latin typeface="+mn-lt"/>
                        </a:rPr>
                        <a:t>Calcio </a:t>
                      </a:r>
                      <a:r>
                        <a:rPr lang="it-IT" sz="1200" b="0" i="0" u="none" strike="noStrike" dirty="0" smtClean="0">
                          <a:latin typeface="+mn-lt"/>
                        </a:rPr>
                        <a:t>8,</a:t>
                      </a:r>
                      <a:r>
                        <a:rPr lang="it-IT" sz="1200" b="0" i="0" u="none" strike="noStrike" baseline="0" dirty="0" smtClean="0">
                          <a:latin typeface="+mn-lt"/>
                        </a:rPr>
                        <a:t> </a:t>
                      </a:r>
                      <a:r>
                        <a:rPr lang="it-IT" sz="1200" b="0" i="0" u="none" strike="noStrike" dirty="0" smtClean="0">
                          <a:latin typeface="+mn-lt"/>
                        </a:rPr>
                        <a:t>Sky </a:t>
                      </a:r>
                      <a:r>
                        <a:rPr lang="it-IT" sz="1200" b="0" i="0" u="none" strike="noStrike" dirty="0">
                          <a:latin typeface="+mn-lt"/>
                        </a:rPr>
                        <a:t>Calcio </a:t>
                      </a:r>
                      <a:r>
                        <a:rPr lang="it-IT" sz="1200" b="0" i="0" u="none" strike="noStrike" dirty="0" smtClean="0">
                          <a:latin typeface="+mn-lt"/>
                        </a:rPr>
                        <a:t>9,</a:t>
                      </a:r>
                      <a:r>
                        <a:rPr lang="it-IT" sz="1200" b="0" i="0" u="none" strike="noStrike" baseline="0" dirty="0" smtClean="0">
                          <a:latin typeface="+mn-lt"/>
                        </a:rPr>
                        <a:t> </a:t>
                      </a:r>
                      <a:r>
                        <a:rPr lang="it-IT" sz="1200" b="0" i="0" u="none" strike="noStrike" dirty="0" smtClean="0">
                          <a:latin typeface="+mn-lt"/>
                        </a:rPr>
                        <a:t>Sky </a:t>
                      </a:r>
                      <a:r>
                        <a:rPr lang="it-IT" sz="1200" b="0" i="0" u="none" strike="noStrike" dirty="0">
                          <a:latin typeface="+mn-lt"/>
                        </a:rPr>
                        <a:t>Calcio </a:t>
                      </a:r>
                      <a:r>
                        <a:rPr lang="it-IT" sz="1200" b="0" i="0" u="none" strike="noStrike" dirty="0" smtClean="0">
                          <a:latin typeface="+mn-lt"/>
                        </a:rPr>
                        <a:t>10,</a:t>
                      </a:r>
                      <a:r>
                        <a:rPr lang="it-IT" sz="1200" b="0" i="0" u="none" strike="noStrike" baseline="0" dirty="0" smtClean="0">
                          <a:latin typeface="+mn-lt"/>
                        </a:rPr>
                        <a:t> </a:t>
                      </a:r>
                      <a:r>
                        <a:rPr lang="it-IT" sz="1200" b="0" i="0" u="none" strike="noStrike" dirty="0" smtClean="0">
                          <a:latin typeface="+mn-lt"/>
                        </a:rPr>
                        <a:t>Sky </a:t>
                      </a:r>
                      <a:r>
                        <a:rPr lang="it-IT" sz="1200" b="0" i="0" u="none" strike="noStrike" dirty="0">
                          <a:latin typeface="+mn-lt"/>
                        </a:rPr>
                        <a:t>Calcio </a:t>
                      </a:r>
                      <a:r>
                        <a:rPr lang="it-IT" sz="1200" b="0" i="0" u="none" strike="noStrike" dirty="0" smtClean="0">
                          <a:latin typeface="+mn-lt"/>
                        </a:rPr>
                        <a:t>11,</a:t>
                      </a:r>
                      <a:r>
                        <a:rPr lang="it-IT" sz="1200" b="0" i="0" u="none" strike="noStrike" baseline="0" dirty="0" smtClean="0">
                          <a:latin typeface="+mn-lt"/>
                        </a:rPr>
                        <a:t> S</a:t>
                      </a:r>
                      <a:r>
                        <a:rPr lang="it-IT" sz="1200" b="0" i="0" u="none" strike="noStrike" dirty="0" smtClean="0">
                          <a:latin typeface="+mn-lt"/>
                        </a:rPr>
                        <a:t>ky </a:t>
                      </a:r>
                      <a:r>
                        <a:rPr lang="it-IT" sz="1200" b="0" i="0" u="none" strike="noStrike" dirty="0">
                          <a:latin typeface="+mn-lt"/>
                        </a:rPr>
                        <a:t>Calcio </a:t>
                      </a:r>
                      <a:r>
                        <a:rPr lang="it-IT" sz="1200" b="0" i="0" u="none" strike="noStrike" dirty="0" smtClean="0">
                          <a:latin typeface="+mn-lt"/>
                        </a:rPr>
                        <a:t>12,</a:t>
                      </a:r>
                      <a:r>
                        <a:rPr lang="it-IT" sz="1200" b="0" i="0" u="none" strike="noStrike" baseline="0" dirty="0" smtClean="0">
                          <a:latin typeface="+mn-lt"/>
                        </a:rPr>
                        <a:t> </a:t>
                      </a:r>
                      <a:r>
                        <a:rPr lang="it-IT" sz="1200" b="0" i="0" u="none" strike="noStrike" dirty="0" smtClean="0">
                          <a:latin typeface="+mn-lt"/>
                        </a:rPr>
                        <a:t>Sky </a:t>
                      </a:r>
                      <a:r>
                        <a:rPr lang="it-IT" sz="1200" b="0" i="0" u="none" strike="noStrike" dirty="0">
                          <a:latin typeface="+mn-lt"/>
                        </a:rPr>
                        <a:t>Calcio </a:t>
                      </a:r>
                      <a:r>
                        <a:rPr lang="it-IT" sz="1200" b="0" i="0" u="none" strike="noStrike" dirty="0" smtClean="0">
                          <a:latin typeface="+mn-lt"/>
                        </a:rPr>
                        <a:t>13,</a:t>
                      </a:r>
                      <a:r>
                        <a:rPr lang="it-IT" sz="1200" b="0" i="0" u="none" strike="noStrike" baseline="0" dirty="0" smtClean="0">
                          <a:latin typeface="+mn-lt"/>
                        </a:rPr>
                        <a:t> </a:t>
                      </a:r>
                      <a:r>
                        <a:rPr lang="it-IT" sz="1200" b="0" i="0" u="none" strike="noStrike" dirty="0" smtClean="0">
                          <a:latin typeface="+mn-lt"/>
                        </a:rPr>
                        <a:t>Sky </a:t>
                      </a:r>
                      <a:r>
                        <a:rPr lang="it-IT" sz="1200" b="0" i="0" u="none" strike="noStrike" dirty="0">
                          <a:latin typeface="+mn-lt"/>
                        </a:rPr>
                        <a:t>Calcio </a:t>
                      </a:r>
                      <a:r>
                        <a:rPr lang="it-IT" sz="1200" b="0" i="0" u="none" strike="noStrike" dirty="0" smtClean="0">
                          <a:latin typeface="+mn-lt"/>
                        </a:rPr>
                        <a:t>14,</a:t>
                      </a:r>
                      <a:r>
                        <a:rPr lang="it-IT" sz="1200" b="0" i="0" u="none" strike="noStrike" baseline="0" dirty="0" smtClean="0">
                          <a:latin typeface="+mn-lt"/>
                        </a:rPr>
                        <a:t> </a:t>
                      </a:r>
                      <a:r>
                        <a:rPr lang="it-IT" sz="1200" b="0" i="0" u="none" strike="noStrike" dirty="0" smtClean="0">
                          <a:latin typeface="+mn-lt"/>
                        </a:rPr>
                        <a:t>Sky </a:t>
                      </a:r>
                      <a:r>
                        <a:rPr lang="it-IT" sz="1200" b="0" i="0" u="none" strike="noStrike" dirty="0">
                          <a:latin typeface="+mn-lt"/>
                        </a:rPr>
                        <a:t>Cinema </a:t>
                      </a:r>
                      <a:r>
                        <a:rPr lang="it-IT" sz="1200" b="0" i="0" u="none" strike="noStrike" dirty="0" smtClean="0">
                          <a:latin typeface="+mn-lt"/>
                        </a:rPr>
                        <a:t>1/HD, Sky </a:t>
                      </a:r>
                      <a:r>
                        <a:rPr lang="it-IT" sz="1200" b="0" i="0" u="none" strike="noStrike" dirty="0">
                          <a:latin typeface="+mn-lt"/>
                        </a:rPr>
                        <a:t>Cinema +</a:t>
                      </a:r>
                      <a:r>
                        <a:rPr lang="it-IT" sz="1200" b="0" i="0" u="none" strike="noStrike" dirty="0" smtClean="0">
                          <a:latin typeface="+mn-lt"/>
                        </a:rPr>
                        <a:t>1, Sky </a:t>
                      </a:r>
                      <a:r>
                        <a:rPr lang="it-IT" sz="1200" b="0" i="0" u="none" strike="noStrike" dirty="0">
                          <a:latin typeface="+mn-lt"/>
                        </a:rPr>
                        <a:t>Cinema </a:t>
                      </a:r>
                      <a:r>
                        <a:rPr lang="it-IT" sz="1200" b="0" i="0" u="none" strike="noStrike" dirty="0" err="1" smtClean="0">
                          <a:latin typeface="+mn-lt"/>
                        </a:rPr>
                        <a:t>Classics</a:t>
                      </a:r>
                      <a:r>
                        <a:rPr lang="it-IT" sz="1200" b="0" i="0" u="none" strike="noStrike" dirty="0" smtClean="0">
                          <a:latin typeface="+mn-lt"/>
                        </a:rPr>
                        <a:t>, </a:t>
                      </a:r>
                      <a:r>
                        <a:rPr lang="it-IT" sz="1200" b="0" i="0" u="none" strike="noStrike" baseline="0" dirty="0" smtClean="0">
                          <a:latin typeface="+mn-lt"/>
                        </a:rPr>
                        <a:t>Sky </a:t>
                      </a:r>
                      <a:r>
                        <a:rPr lang="it-IT" sz="1200" b="0" i="0" u="none" strike="noStrike" dirty="0" smtClean="0">
                          <a:latin typeface="+mn-lt"/>
                        </a:rPr>
                        <a:t>Cinema Family, </a:t>
                      </a:r>
                      <a:r>
                        <a:rPr lang="it-IT" sz="1200" b="0" i="0" u="none" strike="noStrike" dirty="0">
                          <a:latin typeface="+mn-lt"/>
                        </a:rPr>
                        <a:t>Sky Cinema + </a:t>
                      </a:r>
                      <a:r>
                        <a:rPr lang="it-IT" sz="1200" b="0" i="0" u="none" strike="noStrike" dirty="0" smtClean="0">
                          <a:latin typeface="+mn-lt"/>
                        </a:rPr>
                        <a:t>24,</a:t>
                      </a:r>
                      <a:r>
                        <a:rPr lang="it-IT" sz="1200" b="0" i="0" u="none" strike="noStrike" baseline="0" dirty="0" smtClean="0">
                          <a:latin typeface="+mn-lt"/>
                        </a:rPr>
                        <a:t> </a:t>
                      </a:r>
                      <a:r>
                        <a:rPr lang="it-IT" sz="1200" b="0" i="0" u="none" strike="noStrike" dirty="0" smtClean="0">
                          <a:latin typeface="+mn-lt"/>
                        </a:rPr>
                        <a:t>Sky </a:t>
                      </a:r>
                      <a:r>
                        <a:rPr lang="it-IT" sz="1200" b="0" i="0" u="none" strike="noStrike" dirty="0">
                          <a:latin typeface="+mn-lt"/>
                        </a:rPr>
                        <a:t>Cinema </a:t>
                      </a:r>
                      <a:r>
                        <a:rPr lang="it-IT" sz="1200" b="0" i="0" u="none" strike="noStrike" dirty="0" err="1" smtClean="0">
                          <a:latin typeface="+mn-lt"/>
                        </a:rPr>
                        <a:t>Hits</a:t>
                      </a:r>
                      <a:r>
                        <a:rPr lang="it-IT" sz="1200" b="0" i="0" u="none" strike="noStrike" dirty="0" smtClean="0">
                          <a:latin typeface="+mn-lt"/>
                        </a:rPr>
                        <a:t>/HD,</a:t>
                      </a:r>
                      <a:r>
                        <a:rPr lang="it-IT" sz="1200" b="0" i="0" u="none" strike="noStrike" baseline="0" dirty="0" smtClean="0">
                          <a:latin typeface="+mn-lt"/>
                        </a:rPr>
                        <a:t> </a:t>
                      </a:r>
                      <a:r>
                        <a:rPr lang="it-IT" sz="1200" b="0" i="0" u="none" strike="noStrike" dirty="0" smtClean="0">
                          <a:latin typeface="+mn-lt"/>
                        </a:rPr>
                        <a:t>Sky </a:t>
                      </a:r>
                      <a:r>
                        <a:rPr lang="it-IT" sz="1200" b="0" i="0" u="none" strike="noStrike" dirty="0">
                          <a:latin typeface="+mn-lt"/>
                        </a:rPr>
                        <a:t>Cinema </a:t>
                      </a:r>
                      <a:r>
                        <a:rPr lang="it-IT" sz="1200" b="0" i="0" u="none" strike="noStrike" dirty="0" err="1" smtClean="0">
                          <a:latin typeface="+mn-lt"/>
                        </a:rPr>
                        <a:t>Passion</a:t>
                      </a:r>
                      <a:r>
                        <a:rPr lang="it-IT" sz="1200" b="0" i="0" u="none" strike="noStrike" dirty="0" smtClean="0">
                          <a:latin typeface="+mn-lt"/>
                        </a:rPr>
                        <a:t>, Sky Cinema Max/HD, Sky Cinema Max+1,</a:t>
                      </a:r>
                      <a:r>
                        <a:rPr lang="it-IT" sz="1200" b="0" i="0" u="none" strike="noStrike" baseline="0" dirty="0" smtClean="0">
                          <a:latin typeface="+mn-lt"/>
                        </a:rPr>
                        <a:t> </a:t>
                      </a:r>
                      <a:r>
                        <a:rPr lang="it-IT" sz="1200" b="0" i="0" u="none" strike="noStrike" dirty="0" smtClean="0">
                          <a:latin typeface="+mn-lt"/>
                        </a:rPr>
                        <a:t>Sky Cinema Comedy,  Sky Mosaico interattivo 2,  Sky Tg24 Primo Piano, Sky Inside, Sky Meteo24,</a:t>
                      </a:r>
                      <a:r>
                        <a:rPr lang="it-IT" sz="1200" b="0" i="0" u="none" strike="noStrike" baseline="0" dirty="0" smtClean="0">
                          <a:latin typeface="+mn-lt"/>
                        </a:rPr>
                        <a:t> </a:t>
                      </a:r>
                      <a:r>
                        <a:rPr lang="it-IT" sz="1200" b="0" i="0" u="none" strike="noStrike" dirty="0" smtClean="0">
                          <a:latin typeface="+mn-lt"/>
                        </a:rPr>
                        <a:t>Sky Mosaico Interattivo, </a:t>
                      </a:r>
                      <a:r>
                        <a:rPr lang="it-IT" sz="1200" b="0" i="0" u="none" strike="noStrike" baseline="0" dirty="0" smtClean="0">
                          <a:latin typeface="+mn-lt"/>
                        </a:rPr>
                        <a:t> </a:t>
                      </a:r>
                      <a:r>
                        <a:rPr lang="it-IT" sz="1200" b="0" i="0" u="none" strike="noStrike" dirty="0" smtClean="0">
                          <a:latin typeface="+mn-lt"/>
                        </a:rPr>
                        <a:t>Sky </a:t>
                      </a:r>
                      <a:r>
                        <a:rPr lang="it-IT" sz="1200" b="0" i="0" u="none" strike="noStrike" dirty="0" err="1" smtClean="0">
                          <a:latin typeface="+mn-lt"/>
                        </a:rPr>
                        <a:t>Uno+</a:t>
                      </a:r>
                      <a:r>
                        <a:rPr lang="it-IT" sz="1200" b="0" i="0" u="none" strike="noStrike" dirty="0" smtClean="0">
                          <a:latin typeface="+mn-lt"/>
                        </a:rPr>
                        <a:t>,</a:t>
                      </a:r>
                      <a:r>
                        <a:rPr lang="it-IT" sz="1200" b="0" i="0" u="none" strike="noStrike" baseline="0" dirty="0" smtClean="0">
                          <a:latin typeface="+mn-lt"/>
                        </a:rPr>
                        <a:t> </a:t>
                      </a:r>
                      <a:r>
                        <a:rPr lang="it-IT" sz="1200" b="0" i="0" u="none" strike="noStrike" dirty="0" smtClean="0">
                          <a:latin typeface="+mn-lt"/>
                        </a:rPr>
                        <a:t>Sky Tg24 Rassegne, Sky Sport 1,  Sky Sport 2,</a:t>
                      </a:r>
                      <a:r>
                        <a:rPr lang="it-IT" sz="1200" b="0" i="0" u="none" strike="noStrike" baseline="0" dirty="0" smtClean="0">
                          <a:latin typeface="+mn-lt"/>
                        </a:rPr>
                        <a:t> </a:t>
                      </a:r>
                      <a:r>
                        <a:rPr lang="it-IT" sz="1200" b="0" i="0" u="none" strike="noStrike" dirty="0" smtClean="0">
                          <a:latin typeface="+mn-lt"/>
                        </a:rPr>
                        <a:t>Sky Sport 3,</a:t>
                      </a:r>
                      <a:r>
                        <a:rPr lang="it-IT" sz="1200" b="0" i="0" u="none" strike="noStrike" baseline="0" dirty="0" smtClean="0">
                          <a:latin typeface="+mn-lt"/>
                        </a:rPr>
                        <a:t> </a:t>
                      </a:r>
                      <a:r>
                        <a:rPr lang="it-IT" sz="1200" b="0" i="0" u="none" strike="noStrike" dirty="0" smtClean="0">
                          <a:latin typeface="+mn-lt"/>
                        </a:rPr>
                        <a:t>Sky Sport 24,</a:t>
                      </a:r>
                      <a:r>
                        <a:rPr lang="it-IT" sz="1200" b="0" i="0" u="none" strike="noStrike" baseline="0" dirty="0" smtClean="0">
                          <a:latin typeface="+mn-lt"/>
                        </a:rPr>
                        <a:t> </a:t>
                      </a:r>
                      <a:r>
                        <a:rPr lang="it-IT" sz="1200" b="0" i="0" u="none" strike="noStrike" dirty="0" smtClean="0">
                          <a:latin typeface="+mn-lt"/>
                        </a:rPr>
                        <a:t>Sky Sport </a:t>
                      </a:r>
                      <a:r>
                        <a:rPr lang="it-IT" sz="1200" b="0" i="0" u="none" strike="noStrike" dirty="0" err="1" smtClean="0">
                          <a:latin typeface="+mn-lt"/>
                        </a:rPr>
                        <a:t>Active</a:t>
                      </a:r>
                      <a:r>
                        <a:rPr lang="it-IT" sz="1200" b="0" i="0" u="none" strike="noStrike" dirty="0" smtClean="0">
                          <a:latin typeface="+mn-lt"/>
                        </a:rPr>
                        <a:t>,</a:t>
                      </a:r>
                      <a:r>
                        <a:rPr lang="it-IT" sz="1200" b="0" i="0" u="none" strike="noStrike" baseline="0" dirty="0" smtClean="0">
                          <a:latin typeface="+mn-lt"/>
                        </a:rPr>
                        <a:t> </a:t>
                      </a:r>
                      <a:r>
                        <a:rPr lang="it-IT" sz="1200" b="0" i="0" u="none" strike="noStrike" dirty="0" smtClean="0">
                          <a:latin typeface="+mn-lt"/>
                        </a:rPr>
                        <a:t>Sky Mondiale, Sky Super</a:t>
                      </a:r>
                      <a:r>
                        <a:rPr lang="it-IT" sz="1200" b="0" i="0" u="none" strike="noStrike" baseline="0" dirty="0" smtClean="0">
                          <a:latin typeface="+mn-lt"/>
                        </a:rPr>
                        <a:t> Calcio,</a:t>
                      </a:r>
                      <a:r>
                        <a:rPr lang="it-IT" sz="1200" b="0" i="0" u="none" strike="noStrike" dirty="0" smtClean="0">
                          <a:latin typeface="+mn-lt"/>
                        </a:rPr>
                        <a:t> Sky Tg24, Sky Tg24 </a:t>
                      </a:r>
                      <a:r>
                        <a:rPr lang="it-IT" sz="1200" b="0" i="0" u="none" strike="noStrike" dirty="0" err="1" smtClean="0">
                          <a:latin typeface="+mn-lt"/>
                        </a:rPr>
                        <a:t>Active</a:t>
                      </a:r>
                      <a:r>
                        <a:rPr lang="it-IT" sz="1200" b="0" i="0" u="none" strike="noStrike" dirty="0" smtClean="0">
                          <a:latin typeface="+mn-lt"/>
                        </a:rPr>
                        <a:t>, Sky Tg24 Eventi, </a:t>
                      </a:r>
                      <a:r>
                        <a:rPr lang="es-E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Sky Uno, </a:t>
                      </a:r>
                      <a:r>
                        <a:rPr lang="it-IT" sz="1200" b="0" i="0" u="none" strike="noStrike" dirty="0" smtClean="0">
                          <a:latin typeface="+mn-lt"/>
                        </a:rPr>
                        <a:t>Sky</a:t>
                      </a:r>
                      <a:r>
                        <a:rPr lang="it-IT" sz="1200" b="0" i="0" u="none" strike="noStrike" baseline="0" dirty="0" smtClean="0">
                          <a:latin typeface="+mn-lt"/>
                        </a:rPr>
                        <a:t> On </a:t>
                      </a:r>
                      <a:r>
                        <a:rPr lang="it-IT" sz="1200" b="0" i="0" u="none" strike="noStrike" baseline="0" dirty="0" err="1" smtClean="0">
                          <a:latin typeface="+mn-lt"/>
                        </a:rPr>
                        <a:t>Demand</a:t>
                      </a:r>
                      <a:r>
                        <a:rPr lang="it-IT" sz="1200" b="0" i="0" u="none" strike="noStrike" baseline="0" dirty="0" smtClean="0">
                          <a:latin typeface="+mn-lt"/>
                        </a:rPr>
                        <a:t> HD.</a:t>
                      </a:r>
                      <a:r>
                        <a:rPr lang="it-IT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it-IT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Sky On </a:t>
                      </a:r>
                      <a:r>
                        <a:rPr lang="it-IT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Demand</a:t>
                      </a:r>
                      <a:r>
                        <a:rPr lang="it-IT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SD, </a:t>
                      </a:r>
                      <a:r>
                        <a:rPr lang="it-IT" sz="1200" b="0" i="0" u="none" strike="noStrike" dirty="0" smtClean="0">
                          <a:latin typeface="+mn-lt"/>
                        </a:rPr>
                        <a:t>Cult</a:t>
                      </a:r>
                      <a:r>
                        <a:rPr lang="it-IT" sz="1200" b="0" i="0" u="none" strike="noStrike" baseline="0" dirty="0" smtClean="0">
                          <a:latin typeface="+mn-lt"/>
                        </a:rPr>
                        <a:t>, </a:t>
                      </a:r>
                      <a:r>
                        <a:rPr lang="it-IT" sz="1200" b="0" i="0" u="none" strike="noStrike" dirty="0" smtClean="0">
                          <a:latin typeface="+mn-lt"/>
                        </a:rPr>
                        <a:t>Fox/HD,</a:t>
                      </a:r>
                      <a:r>
                        <a:rPr lang="it-IT" sz="1200" b="0" i="0" u="none" strike="noStrike" baseline="0" dirty="0" smtClean="0">
                          <a:latin typeface="+mn-lt"/>
                        </a:rPr>
                        <a:t> </a:t>
                      </a:r>
                      <a:r>
                        <a:rPr lang="it-IT" sz="1200" b="0" i="0" u="none" strike="noStrike" dirty="0" smtClean="0">
                          <a:latin typeface="+mn-lt"/>
                        </a:rPr>
                        <a:t>Fox +2,</a:t>
                      </a:r>
                      <a:r>
                        <a:rPr lang="it-IT" sz="1200" b="0" i="0" u="none" strike="noStrike" baseline="0" dirty="0" smtClean="0">
                          <a:latin typeface="+mn-lt"/>
                        </a:rPr>
                        <a:t> </a:t>
                      </a:r>
                      <a:r>
                        <a:rPr lang="it-IT" sz="1200" b="0" i="0" u="none" strike="noStrike" dirty="0" smtClean="0">
                          <a:latin typeface="+mn-lt"/>
                        </a:rPr>
                        <a:t>Fox +1,</a:t>
                      </a:r>
                      <a:r>
                        <a:rPr lang="it-IT" sz="1200" b="0" i="0" u="none" strike="noStrike" baseline="0" dirty="0" smtClean="0">
                          <a:latin typeface="+mn-lt"/>
                        </a:rPr>
                        <a:t> </a:t>
                      </a:r>
                      <a:r>
                        <a:rPr lang="it-IT" sz="1200" b="0" i="0" u="none" strike="noStrike" dirty="0" smtClean="0">
                          <a:latin typeface="+mn-lt"/>
                        </a:rPr>
                        <a:t>Fox Crime/HD,</a:t>
                      </a:r>
                      <a:r>
                        <a:rPr lang="it-IT" sz="1200" b="0" i="0" u="none" strike="noStrike" baseline="0" dirty="0" smtClean="0">
                          <a:latin typeface="+mn-lt"/>
                        </a:rPr>
                        <a:t> </a:t>
                      </a:r>
                      <a:r>
                        <a:rPr lang="it-IT" sz="1200" b="0" i="0" u="none" strike="noStrike" dirty="0" smtClean="0">
                          <a:latin typeface="+mn-lt"/>
                        </a:rPr>
                        <a:t>Fox Crime +1,</a:t>
                      </a:r>
                      <a:r>
                        <a:rPr lang="it-IT" sz="1200" b="0" i="0" u="none" strike="noStrike" baseline="0" dirty="0" smtClean="0">
                          <a:latin typeface="+mn-lt"/>
                        </a:rPr>
                        <a:t> </a:t>
                      </a:r>
                      <a:r>
                        <a:rPr lang="it-IT" sz="1200" b="0" i="0" u="none" strike="noStrike" dirty="0" smtClean="0">
                          <a:latin typeface="+mn-lt"/>
                        </a:rPr>
                        <a:t>Fox Crime +2,</a:t>
                      </a:r>
                      <a:r>
                        <a:rPr lang="it-IT" sz="1200" b="0" i="0" u="none" strike="noStrike" baseline="0" dirty="0" smtClean="0">
                          <a:latin typeface="+mn-lt"/>
                        </a:rPr>
                        <a:t> </a:t>
                      </a:r>
                      <a:r>
                        <a:rPr lang="it-IT" sz="1200" b="0" i="0" u="none" strike="noStrike" dirty="0" smtClean="0">
                          <a:latin typeface="+mn-lt"/>
                        </a:rPr>
                        <a:t>Fox Life,</a:t>
                      </a:r>
                      <a:r>
                        <a:rPr lang="it-IT" sz="1200" b="0" i="0" u="none" strike="noStrike" baseline="0" dirty="0" smtClean="0">
                          <a:latin typeface="+mn-lt"/>
                        </a:rPr>
                        <a:t> </a:t>
                      </a:r>
                      <a:r>
                        <a:rPr lang="it-IT" sz="1200" b="0" i="0" u="none" strike="noStrike" dirty="0" smtClean="0">
                          <a:latin typeface="+mn-lt"/>
                        </a:rPr>
                        <a:t>Fox Life +1,</a:t>
                      </a:r>
                      <a:r>
                        <a:rPr lang="it-IT" sz="1200" b="0" i="0" u="none" strike="noStrike" baseline="0" dirty="0" smtClean="0">
                          <a:latin typeface="+mn-lt"/>
                        </a:rPr>
                        <a:t> </a:t>
                      </a:r>
                      <a:r>
                        <a:rPr lang="it-IT" sz="1200" b="0" i="0" u="none" strike="noStrike" dirty="0" smtClean="0">
                          <a:latin typeface="+mn-lt"/>
                        </a:rPr>
                        <a:t>Fox Life +2,</a:t>
                      </a:r>
                      <a:r>
                        <a:rPr lang="it-IT" sz="1200" b="0" i="0" u="none" strike="noStrike" baseline="0" dirty="0" smtClean="0">
                          <a:latin typeface="+mn-lt"/>
                        </a:rPr>
                        <a:t> </a:t>
                      </a:r>
                      <a:r>
                        <a:rPr lang="it-IT" sz="1200" b="0" i="0" u="none" strike="noStrike" dirty="0" smtClean="0">
                          <a:latin typeface="+mn-lt"/>
                        </a:rPr>
                        <a:t>Fox Retro,</a:t>
                      </a:r>
                      <a:r>
                        <a:rPr lang="it-IT" sz="1200" b="0" i="0" u="none" strike="noStrike" baseline="0" dirty="0" smtClean="0">
                          <a:latin typeface="+mn-lt"/>
                        </a:rPr>
                        <a:t> </a:t>
                      </a:r>
                      <a:r>
                        <a:rPr lang="it-IT" sz="1200" b="0" i="0" u="none" strike="noStrike" dirty="0" err="1" smtClean="0">
                          <a:latin typeface="+mn-lt"/>
                        </a:rPr>
                        <a:t>History</a:t>
                      </a:r>
                      <a:r>
                        <a:rPr lang="it-IT" sz="1200" b="0" i="0" u="none" strike="noStrike" dirty="0" smtClean="0">
                          <a:latin typeface="+mn-lt"/>
                        </a:rPr>
                        <a:t> </a:t>
                      </a:r>
                      <a:r>
                        <a:rPr lang="it-IT" sz="1200" b="0" i="0" u="none" strike="noStrike" dirty="0" err="1" smtClean="0">
                          <a:latin typeface="+mn-lt"/>
                        </a:rPr>
                        <a:t>Channel</a:t>
                      </a:r>
                      <a:r>
                        <a:rPr lang="it-IT" sz="1200" b="0" i="0" u="none" strike="noStrike" dirty="0" smtClean="0">
                          <a:latin typeface="+mn-lt"/>
                        </a:rPr>
                        <a:t>,</a:t>
                      </a:r>
                      <a:r>
                        <a:rPr lang="it-IT" sz="1200" b="0" i="0" u="none" strike="noStrike" baseline="0" dirty="0" smtClean="0">
                          <a:latin typeface="+mn-lt"/>
                        </a:rPr>
                        <a:t> </a:t>
                      </a:r>
                      <a:r>
                        <a:rPr lang="it-IT" sz="1200" b="0" i="0" u="none" strike="noStrike" dirty="0" err="1" smtClean="0">
                          <a:latin typeface="+mn-lt"/>
                        </a:rPr>
                        <a:t>History</a:t>
                      </a:r>
                      <a:r>
                        <a:rPr lang="it-IT" sz="1200" b="0" i="0" u="none" strike="noStrike" dirty="0" smtClean="0">
                          <a:latin typeface="+mn-lt"/>
                        </a:rPr>
                        <a:t> </a:t>
                      </a:r>
                      <a:r>
                        <a:rPr lang="it-IT" sz="1200" b="0" i="0" u="none" strike="noStrike" dirty="0" err="1" smtClean="0">
                          <a:latin typeface="+mn-lt"/>
                        </a:rPr>
                        <a:t>Channel</a:t>
                      </a:r>
                      <a:r>
                        <a:rPr lang="it-IT" sz="1200" b="0" i="0" u="none" strike="noStrike" dirty="0" smtClean="0">
                          <a:latin typeface="+mn-lt"/>
                        </a:rPr>
                        <a:t> +1,</a:t>
                      </a:r>
                      <a:r>
                        <a:rPr lang="it-IT" sz="1200" b="0" i="0" u="none" strike="noStrike" baseline="0" dirty="0" smtClean="0">
                          <a:latin typeface="+mn-lt"/>
                        </a:rPr>
                        <a:t> </a:t>
                      </a:r>
                      <a:r>
                        <a:rPr lang="it-IT" sz="1200" b="0" i="0" u="none" strike="noStrike" dirty="0" err="1" smtClean="0">
                          <a:latin typeface="+mn-lt"/>
                        </a:rPr>
                        <a:t>Nat</a:t>
                      </a:r>
                      <a:r>
                        <a:rPr lang="it-IT" sz="1200" b="0" i="0" u="none" strike="noStrike" dirty="0" smtClean="0">
                          <a:latin typeface="+mn-lt"/>
                        </a:rPr>
                        <a:t> </a:t>
                      </a:r>
                      <a:r>
                        <a:rPr lang="it-IT" sz="1200" b="0" i="0" u="none" strike="noStrike" dirty="0" err="1" smtClean="0">
                          <a:latin typeface="+mn-lt"/>
                        </a:rPr>
                        <a:t>Geo</a:t>
                      </a:r>
                      <a:r>
                        <a:rPr lang="it-IT" sz="1200" b="0" i="0" u="none" strike="noStrike" dirty="0" smtClean="0">
                          <a:latin typeface="+mn-lt"/>
                        </a:rPr>
                        <a:t> </a:t>
                      </a:r>
                      <a:r>
                        <a:rPr lang="it-IT" sz="1200" b="0" i="0" u="none" strike="noStrike" dirty="0" err="1" smtClean="0">
                          <a:latin typeface="+mn-lt"/>
                        </a:rPr>
                        <a:t>Adventure</a:t>
                      </a:r>
                      <a:r>
                        <a:rPr lang="it-IT" sz="1200" b="0" i="0" u="none" strike="noStrike" baseline="0" dirty="0" smtClean="0">
                          <a:latin typeface="+mn-lt"/>
                        </a:rPr>
                        <a:t> </a:t>
                      </a:r>
                      <a:r>
                        <a:rPr lang="it-IT" sz="1200" b="0" i="0" u="none" strike="noStrike" dirty="0" smtClean="0">
                          <a:latin typeface="+mn-lt"/>
                        </a:rPr>
                        <a:t>National,</a:t>
                      </a:r>
                      <a:r>
                        <a:rPr lang="it-IT" sz="1200" b="0" i="0" u="none" strike="noStrike" baseline="0" dirty="0" smtClean="0">
                          <a:latin typeface="+mn-lt"/>
                        </a:rPr>
                        <a:t> </a:t>
                      </a:r>
                      <a:r>
                        <a:rPr lang="it-IT" sz="1200" b="0" i="0" u="none" strike="noStrike" dirty="0" err="1" smtClean="0">
                          <a:latin typeface="+mn-lt"/>
                        </a:rPr>
                        <a:t>Geographic</a:t>
                      </a:r>
                      <a:r>
                        <a:rPr lang="it-IT" sz="1200" b="0" i="0" u="none" strike="noStrike" dirty="0" smtClean="0">
                          <a:latin typeface="+mn-lt"/>
                        </a:rPr>
                        <a:t> </a:t>
                      </a:r>
                      <a:r>
                        <a:rPr lang="it-IT" sz="1200" b="0" i="0" u="none" strike="noStrike" dirty="0" err="1" smtClean="0">
                          <a:latin typeface="+mn-lt"/>
                        </a:rPr>
                        <a:t>Channel</a:t>
                      </a:r>
                      <a:r>
                        <a:rPr lang="it-IT" sz="1200" b="0" i="0" u="none" strike="noStrike" dirty="0" smtClean="0">
                          <a:latin typeface="+mn-lt"/>
                        </a:rPr>
                        <a:t>/HD,</a:t>
                      </a:r>
                      <a:r>
                        <a:rPr lang="it-IT" sz="1200" b="0" i="0" u="none" strike="noStrike" baseline="0" dirty="0" smtClean="0">
                          <a:latin typeface="+mn-lt"/>
                        </a:rPr>
                        <a:t> </a:t>
                      </a:r>
                      <a:r>
                        <a:rPr lang="it-IT" sz="1200" b="0" i="0" u="none" strike="noStrike" dirty="0" smtClean="0">
                          <a:latin typeface="+mn-lt"/>
                        </a:rPr>
                        <a:t>National </a:t>
                      </a:r>
                      <a:r>
                        <a:rPr lang="it-IT" sz="1200" b="0" i="0" u="none" strike="noStrike" dirty="0" err="1" smtClean="0">
                          <a:latin typeface="+mn-lt"/>
                        </a:rPr>
                        <a:t>Geographic</a:t>
                      </a:r>
                      <a:r>
                        <a:rPr lang="it-IT" sz="1200" b="0" i="0" u="none" strike="noStrike" dirty="0" smtClean="0">
                          <a:latin typeface="+mn-lt"/>
                        </a:rPr>
                        <a:t> </a:t>
                      </a:r>
                      <a:r>
                        <a:rPr lang="it-IT" sz="1200" b="0" i="0" u="none" strike="noStrike" dirty="0" err="1" smtClean="0">
                          <a:latin typeface="+mn-lt"/>
                        </a:rPr>
                        <a:t>Channel</a:t>
                      </a:r>
                      <a:r>
                        <a:rPr lang="it-IT" sz="1200" b="0" i="0" u="none" strike="noStrike" dirty="0" smtClean="0">
                          <a:latin typeface="+mn-lt"/>
                        </a:rPr>
                        <a:t> +1,</a:t>
                      </a:r>
                      <a:r>
                        <a:rPr lang="it-IT" sz="1200" b="0" i="0" u="none" strike="noStrike" baseline="0" dirty="0" smtClean="0">
                          <a:latin typeface="+mn-lt"/>
                        </a:rPr>
                        <a:t> </a:t>
                      </a:r>
                      <a:r>
                        <a:rPr lang="it-IT" sz="1200" b="0" i="0" u="none" strike="noStrike" dirty="0" err="1" smtClean="0">
                          <a:latin typeface="+mn-lt"/>
                        </a:rPr>
                        <a:t>NatGeo</a:t>
                      </a:r>
                      <a:r>
                        <a:rPr lang="it-IT" sz="1200" b="0" i="0" u="none" strike="noStrike" dirty="0" smtClean="0">
                          <a:latin typeface="+mn-lt"/>
                        </a:rPr>
                        <a:t> Wild</a:t>
                      </a:r>
                    </a:p>
                    <a:p>
                      <a:pPr algn="l" fontAlgn="ctr"/>
                      <a:endParaRPr lang="it-IT" sz="10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ctr"/>
                      <a:endParaRPr lang="it-IT" sz="1000" b="0" i="0" u="none" strike="noStrike" dirty="0" smtClean="0">
                        <a:latin typeface="+mn-lt"/>
                      </a:endParaRPr>
                    </a:p>
                    <a:p>
                      <a:pPr algn="l" fontAlgn="ctr"/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-3571"/>
            <a:ext cx="9144000" cy="857250"/>
          </a:xfrm>
          <a:solidFill>
            <a:srgbClr val="4B436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Canali Altre Tv digitali (ter+sat)</a:t>
            </a:r>
            <a:endParaRPr lang="it-IT" sz="2800" dirty="0">
              <a:solidFill>
                <a:schemeClr val="bg1"/>
              </a:solidFill>
            </a:endParaRPr>
          </a:p>
        </p:txBody>
      </p:sp>
      <p:graphicFrame>
        <p:nvGraphicFramePr>
          <p:cNvPr id="10" name="Tabella 9"/>
          <p:cNvGraphicFramePr>
            <a:graphicFrameLocks noGrp="1"/>
          </p:cNvGraphicFramePr>
          <p:nvPr/>
        </p:nvGraphicFramePr>
        <p:xfrm>
          <a:off x="3435350" y="1311275"/>
          <a:ext cx="2160000" cy="1943100"/>
        </p:xfrm>
        <a:graphic>
          <a:graphicData uri="http://schemas.openxmlformats.org/drawingml/2006/table">
            <a:tbl>
              <a:tblPr/>
              <a:tblGrid>
                <a:gridCol w="2160000"/>
              </a:tblGrid>
              <a:tr h="1943100">
                <a:tc>
                  <a:txBody>
                    <a:bodyPr/>
                    <a:lstStyle/>
                    <a:p>
                      <a:pPr algn="l" fontAlgn="ctr"/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ella 12"/>
          <p:cNvGraphicFramePr>
            <a:graphicFrameLocks noGrp="1"/>
          </p:cNvGraphicFramePr>
          <p:nvPr/>
        </p:nvGraphicFramePr>
        <p:xfrm>
          <a:off x="222249" y="1346200"/>
          <a:ext cx="8640000" cy="2529840"/>
        </p:xfrm>
        <a:graphic>
          <a:graphicData uri="http://schemas.openxmlformats.org/drawingml/2006/table">
            <a:tbl>
              <a:tblPr/>
              <a:tblGrid>
                <a:gridCol w="8640000"/>
              </a:tblGrid>
              <a:tr h="1828800"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Cielo, Rai 4, Rai 5, RAI </a:t>
                      </a:r>
                      <a:r>
                        <a:rPr lang="it-IT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SPORT </a:t>
                      </a:r>
                      <a:r>
                        <a:rPr lang="it-IT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 RAI </a:t>
                      </a:r>
                      <a:r>
                        <a:rPr lang="it-IT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SPORT </a:t>
                      </a:r>
                      <a:r>
                        <a:rPr lang="it-IT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</a:t>
                      </a:r>
                      <a:r>
                        <a:rPr lang="it-IT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RAI NEWS, Rai Scuola,  Rai Storia,  Rai </a:t>
                      </a:r>
                      <a:r>
                        <a:rPr lang="it-IT" sz="12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Gulp</a:t>
                      </a:r>
                      <a:r>
                        <a:rPr lang="it-IT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Rai Movie, </a:t>
                      </a:r>
                      <a:r>
                        <a:rPr lang="fr-FR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RAI PREMIUM, </a:t>
                      </a:r>
                      <a:r>
                        <a:rPr lang="it-IT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RAI YOYO, TG </a:t>
                      </a:r>
                      <a:r>
                        <a:rPr lang="it-IT" sz="12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Norba</a:t>
                      </a:r>
                      <a:r>
                        <a:rPr lang="it-IT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24, Odeon 24, La 7 D, Premium calcio/HD, Premium calcio 1, Premium calcio 2, Premium calcio 3,  Premium calcio 4, Premium calcio 5, Premium calcio 6, </a:t>
                      </a:r>
                      <a:r>
                        <a:rPr lang="it-IT" sz="12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Premiun</a:t>
                      </a:r>
                      <a:r>
                        <a:rPr lang="it-IT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calcio 7, IRIS, La5, Italia 2, Mediaset, </a:t>
                      </a:r>
                      <a:r>
                        <a:rPr lang="it-IT" sz="12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Mediaset</a:t>
                      </a:r>
                      <a:r>
                        <a:rPr lang="it-IT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Extra, </a:t>
                      </a:r>
                      <a:r>
                        <a:rPr lang="it-IT" sz="12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Boing</a:t>
                      </a:r>
                      <a:r>
                        <a:rPr lang="it-IT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12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Cartoonito</a:t>
                      </a:r>
                      <a:r>
                        <a:rPr lang="it-IT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Canale Italia 83, </a:t>
                      </a:r>
                      <a:r>
                        <a:rPr lang="it-IT" sz="12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Animal</a:t>
                      </a:r>
                      <a:r>
                        <a:rPr lang="it-IT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Planet</a:t>
                      </a:r>
                      <a:r>
                        <a:rPr lang="it-IT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12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Discovery</a:t>
                      </a:r>
                      <a:r>
                        <a:rPr lang="it-IT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Channel</a:t>
                      </a:r>
                      <a:r>
                        <a:rPr lang="it-IT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12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Discovery</a:t>
                      </a:r>
                      <a:r>
                        <a:rPr lang="it-IT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Channel</a:t>
                      </a:r>
                      <a:r>
                        <a:rPr lang="it-IT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+1, </a:t>
                      </a:r>
                      <a:r>
                        <a:rPr lang="it-IT" sz="12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Real</a:t>
                      </a:r>
                      <a:r>
                        <a:rPr lang="it-IT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Time</a:t>
                      </a:r>
                      <a:r>
                        <a:rPr lang="it-IT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12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Real</a:t>
                      </a:r>
                      <a:r>
                        <a:rPr lang="it-IT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Time</a:t>
                      </a:r>
                      <a:r>
                        <a:rPr lang="it-IT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+1, </a:t>
                      </a:r>
                      <a:r>
                        <a:rPr lang="it-IT" sz="12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Discovery</a:t>
                      </a:r>
                      <a:r>
                        <a:rPr lang="it-IT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Science, </a:t>
                      </a:r>
                      <a:r>
                        <a:rPr lang="it-IT" sz="12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Discovery</a:t>
                      </a:r>
                      <a:r>
                        <a:rPr lang="it-IT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Travel</a:t>
                      </a:r>
                      <a:r>
                        <a:rPr lang="it-IT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 Living,  DMAX, Disney </a:t>
                      </a:r>
                      <a:r>
                        <a:rPr lang="it-IT" sz="12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Channel</a:t>
                      </a:r>
                      <a:r>
                        <a:rPr lang="it-IT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HD, Disney </a:t>
                      </a:r>
                      <a:r>
                        <a:rPr lang="it-IT" sz="12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Channel</a:t>
                      </a:r>
                      <a:r>
                        <a:rPr lang="it-IT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+1, Disney </a:t>
                      </a:r>
                      <a:r>
                        <a:rPr lang="it-IT" sz="12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Channel</a:t>
                      </a:r>
                      <a:r>
                        <a:rPr lang="it-IT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+2,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Disney Junior,  Disney Junior +1, </a:t>
                      </a:r>
                      <a:r>
                        <a:rPr lang="it-IT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Disney XD, Disney XD+1, Disney XD +2, </a:t>
                      </a:r>
                      <a:r>
                        <a:rPr lang="it-IT" sz="12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it-IT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Deejay, </a:t>
                      </a:r>
                      <a:r>
                        <a:rPr lang="it-IT" sz="12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Music</a:t>
                      </a:r>
                      <a:r>
                        <a:rPr lang="it-IT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On Sky, Onda Latina, ESPN AMERICA, ESPN CLASSIC, </a:t>
                      </a:r>
                      <a:r>
                        <a:rPr lang="it-IT" sz="12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Eurosport</a:t>
                      </a:r>
                      <a:r>
                        <a:rPr lang="it-IT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12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Eurosport</a:t>
                      </a:r>
                      <a:r>
                        <a:rPr lang="it-IT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2, Boomerang, Boomerang+1, Cartoon Network, Cartoon Network +1, Alice Leonardo, Marco Polo, Nuvolari, Arturo, </a:t>
                      </a:r>
                      <a:r>
                        <a:rPr lang="it-IT" sz="12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Gxt</a:t>
                      </a:r>
                      <a:r>
                        <a:rPr lang="it-IT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12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Gxt</a:t>
                      </a:r>
                      <a:r>
                        <a:rPr lang="it-IT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+1, K2, Frisbee, Lei, Dove Tv,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MTV Rocks, </a:t>
                      </a:r>
                      <a:r>
                        <a:rPr lang="it-IT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MTV </a:t>
                      </a:r>
                      <a:r>
                        <a:rPr lang="it-IT" sz="12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Classic</a:t>
                      </a:r>
                      <a:r>
                        <a:rPr lang="it-IT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MTV </a:t>
                      </a:r>
                      <a:r>
                        <a:rPr lang="it-IT" sz="12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Hits</a:t>
                      </a:r>
                      <a:r>
                        <a:rPr lang="it-IT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MTV DANCE,</a:t>
                      </a:r>
                      <a:r>
                        <a:rPr lang="it-IT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MTV LIVE HD, Comedy </a:t>
                      </a:r>
                      <a:r>
                        <a:rPr lang="it-IT" sz="12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Central</a:t>
                      </a:r>
                      <a:r>
                        <a:rPr lang="it-IT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Comedy +1, </a:t>
                      </a:r>
                      <a:r>
                        <a:rPr lang="it-IT" sz="12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Nickelodeon</a:t>
                      </a:r>
                      <a:r>
                        <a:rPr lang="it-IT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12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Nickelodeon</a:t>
                      </a:r>
                      <a:r>
                        <a:rPr lang="it-IT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+1, Nick Jr, Nick Jr.+1, </a:t>
                      </a:r>
                      <a:r>
                        <a:rPr lang="it-IT" sz="12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Axn</a:t>
                      </a:r>
                      <a:r>
                        <a:rPr lang="it-IT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/HD, </a:t>
                      </a:r>
                      <a:r>
                        <a:rPr lang="it-IT" sz="12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Axn</a:t>
                      </a:r>
                      <a:r>
                        <a:rPr lang="it-IT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+1,</a:t>
                      </a:r>
                      <a:r>
                        <a:rPr lang="it-IT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Axn</a:t>
                      </a:r>
                      <a:r>
                        <a:rPr lang="it-IT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Sci-Fi, </a:t>
                      </a:r>
                      <a:r>
                        <a:rPr lang="it-IT" sz="12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DeAKids</a:t>
                      </a:r>
                      <a:r>
                        <a:rPr lang="it-IT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it-IT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DeAKids</a:t>
                      </a:r>
                      <a:r>
                        <a:rPr lang="it-IT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+1, </a:t>
                      </a:r>
                      <a:r>
                        <a:rPr lang="it-IT" sz="12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DeA</a:t>
                      </a:r>
                      <a:r>
                        <a:rPr lang="it-IT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Junior, Poker Italia 24, Diva Universal,</a:t>
                      </a:r>
                      <a:r>
                        <a:rPr lang="it-IT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Jimjam</a:t>
                      </a:r>
                      <a:r>
                        <a:rPr lang="it-IT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 </a:t>
                      </a:r>
                      <a:r>
                        <a:rPr lang="it-IT" sz="12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JimJam</a:t>
                      </a:r>
                      <a:r>
                        <a:rPr lang="it-IT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+1, Match </a:t>
                      </a:r>
                      <a:r>
                        <a:rPr lang="it-IT" sz="12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Music</a:t>
                      </a:r>
                      <a:r>
                        <a:rPr lang="it-IT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MGM </a:t>
                      </a:r>
                      <a:r>
                        <a:rPr lang="it-IT" sz="12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Channel</a:t>
                      </a:r>
                      <a:r>
                        <a:rPr lang="it-IT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Rock Tv, </a:t>
                      </a:r>
                      <a:r>
                        <a:rPr lang="it-IT" sz="12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Hip</a:t>
                      </a:r>
                      <a:r>
                        <a:rPr lang="it-IT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Hop Tv,</a:t>
                      </a:r>
                      <a:r>
                        <a:rPr lang="it-IT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Rtl</a:t>
                      </a:r>
                      <a:r>
                        <a:rPr lang="it-IT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102.5, Video Italia,  Horror </a:t>
                      </a:r>
                      <a:r>
                        <a:rPr lang="it-IT" sz="12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Channel</a:t>
                      </a:r>
                      <a:r>
                        <a:rPr lang="it-IT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 </a:t>
                      </a:r>
                      <a:r>
                        <a:rPr lang="it-IT" sz="12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Extreme</a:t>
                      </a:r>
                      <a:r>
                        <a:rPr lang="it-IT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Sports</a:t>
                      </a:r>
                      <a:r>
                        <a:rPr lang="it-IT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Channel</a:t>
                      </a:r>
                      <a:r>
                        <a:rPr lang="it-IT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HD, ANICA FLASH SRL,</a:t>
                      </a:r>
                      <a:r>
                        <a:rPr lang="it-IT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Coming</a:t>
                      </a:r>
                      <a:r>
                        <a:rPr lang="it-IT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Soon</a:t>
                      </a:r>
                      <a:r>
                        <a:rPr lang="it-IT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Super Tennis, Gambero Rosso </a:t>
                      </a:r>
                      <a:r>
                        <a:rPr lang="it-IT" sz="12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channel</a:t>
                      </a:r>
                      <a:r>
                        <a:rPr lang="it-IT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MAN-GA, SPORTITALIA 1, SPORTITALIA 2, SPORTITALIA 24,</a:t>
                      </a:r>
                      <a:r>
                        <a:rPr lang="it-IT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RADIO ITALIA TV, TV2000, PADRE  PIO TV, ILIKE TV,</a:t>
                      </a:r>
                      <a:r>
                        <a:rPr lang="it-IT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Giallo, Super!, Focus, </a:t>
                      </a:r>
                      <a:r>
                        <a:rPr lang="it-IT" sz="12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*ALTRE</a:t>
                      </a:r>
                      <a:r>
                        <a:rPr lang="it-IT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TV DIGITALI </a:t>
                      </a:r>
                    </a:p>
                    <a:p>
                      <a:pPr algn="just" fontAlgn="ctr"/>
                      <a:endParaRPr lang="it-IT" sz="1200" b="0" i="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 fontAlgn="ctr"/>
                      <a:r>
                        <a:rPr lang="it-IT" sz="12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*Il</a:t>
                      </a:r>
                      <a:r>
                        <a:rPr lang="it-IT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dato relativo alla voce Altre </a:t>
                      </a:r>
                      <a:r>
                        <a:rPr lang="it-IT" sz="12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Dtt</a:t>
                      </a:r>
                      <a:r>
                        <a:rPr lang="it-IT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comprende le share delle Altre Tv Digitali  (Premium </a:t>
                      </a:r>
                      <a:r>
                        <a:rPr lang="it-IT" sz="12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Gallery</a:t>
                      </a:r>
                      <a:r>
                        <a:rPr lang="it-IT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e le share delle tv locali e nazionali ottenute nelle regioni </a:t>
                      </a:r>
                      <a:r>
                        <a:rPr lang="it-IT" sz="12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  <a:r>
                        <a:rPr lang="it-IT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digital</a:t>
                      </a:r>
                      <a:endParaRPr lang="it-IT" sz="1200" b="0" i="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ctr"/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4191000"/>
          </a:xfrm>
        </p:spPr>
        <p:txBody>
          <a:bodyPr>
            <a:normAutofit/>
          </a:bodyPr>
          <a:lstStyle/>
          <a:p>
            <a:pPr marL="174625" lvl="0" indent="-174625">
              <a:spcBef>
                <a:spcPct val="20000"/>
              </a:spcBef>
              <a:defRPr/>
            </a:pPr>
            <a:r>
              <a:rPr lang="it-IT" sz="105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it-IT" sz="1200" dirty="0" smtClean="0">
                <a:latin typeface="+mn-lt"/>
                <a:ea typeface="+mn-ea"/>
                <a:cs typeface="+mn-cs"/>
              </a:rPr>
              <a:t/>
            </a:r>
            <a:br>
              <a:rPr lang="it-IT" sz="1200" dirty="0" smtClean="0">
                <a:latin typeface="+mn-lt"/>
                <a:ea typeface="+mn-ea"/>
                <a:cs typeface="+mn-cs"/>
              </a:rPr>
            </a:br>
            <a:r>
              <a:rPr lang="it-IT" sz="1400" dirty="0" smtClean="0">
                <a:latin typeface="+mn-lt"/>
                <a:ea typeface="+mn-ea"/>
                <a:cs typeface="+mn-cs"/>
              </a:rPr>
              <a:t> </a:t>
            </a:r>
            <a:br>
              <a:rPr lang="it-IT" sz="1400" dirty="0" smtClean="0">
                <a:latin typeface="+mn-lt"/>
                <a:ea typeface="+mn-ea"/>
                <a:cs typeface="+mn-cs"/>
              </a:rPr>
            </a:br>
            <a:r>
              <a:rPr lang="it-IT" sz="1400" dirty="0" smtClean="0">
                <a:latin typeface="+mn-lt"/>
                <a:ea typeface="+mn-ea"/>
                <a:cs typeface="+mn-cs"/>
              </a:rPr>
              <a:t>2008: Sardegna, Valle d’Aosta</a:t>
            </a:r>
            <a:br>
              <a:rPr lang="it-IT" sz="1400" dirty="0" smtClean="0">
                <a:latin typeface="+mn-lt"/>
                <a:ea typeface="+mn-ea"/>
                <a:cs typeface="+mn-cs"/>
              </a:rPr>
            </a:br>
            <a:r>
              <a:rPr lang="it-IT" sz="1400" dirty="0" smtClean="0">
                <a:latin typeface="+mn-lt"/>
                <a:ea typeface="+mn-ea"/>
                <a:cs typeface="+mn-cs"/>
              </a:rPr>
              <a:t>2009: Lazio, Campania, Trentino</a:t>
            </a:r>
            <a:br>
              <a:rPr lang="it-IT" sz="1400" dirty="0" smtClean="0">
                <a:latin typeface="+mn-lt"/>
                <a:ea typeface="+mn-ea"/>
                <a:cs typeface="+mn-cs"/>
              </a:rPr>
            </a:br>
            <a:r>
              <a:rPr lang="it-IT" sz="1400" dirty="0" smtClean="0">
                <a:latin typeface="+mn-lt"/>
                <a:ea typeface="+mn-ea"/>
                <a:cs typeface="+mn-cs"/>
              </a:rPr>
              <a:t>2010: Piemonte, Lombardia, Emilia Romagna, Veneto, Friuli</a:t>
            </a:r>
            <a:br>
              <a:rPr lang="it-IT" sz="1400" dirty="0" smtClean="0">
                <a:latin typeface="+mn-lt"/>
                <a:ea typeface="+mn-ea"/>
                <a:cs typeface="+mn-cs"/>
              </a:rPr>
            </a:br>
            <a:r>
              <a:rPr lang="it-IT" sz="1400" dirty="0" smtClean="0">
                <a:latin typeface="+mn-lt"/>
                <a:ea typeface="+mn-ea"/>
                <a:cs typeface="+mn-cs"/>
              </a:rPr>
              <a:t>2011: Liguria, Toscana , Umbria, Marche</a:t>
            </a:r>
            <a:br>
              <a:rPr lang="it-IT" sz="1400" dirty="0" smtClean="0">
                <a:latin typeface="+mn-lt"/>
                <a:ea typeface="+mn-ea"/>
                <a:cs typeface="+mn-cs"/>
              </a:rPr>
            </a:br>
            <a:r>
              <a:rPr lang="it-IT" sz="1400" dirty="0" smtClean="0">
                <a:latin typeface="+mn-lt"/>
                <a:ea typeface="+mn-ea"/>
                <a:cs typeface="+mn-cs"/>
              </a:rPr>
              <a:t>Maggio/Luglio 2012: Abruzzo, Molise, Basilicata, Calabria, Sicilia, Puglia</a:t>
            </a:r>
            <a:br>
              <a:rPr lang="it-IT" sz="1400" dirty="0" smtClean="0">
                <a:latin typeface="+mn-lt"/>
                <a:ea typeface="+mn-ea"/>
                <a:cs typeface="+mn-cs"/>
              </a:rPr>
            </a:br>
            <a:r>
              <a:rPr lang="it-IT" sz="16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16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</a:br>
            <a:endParaRPr lang="it-IT" sz="160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0" y="-3571"/>
            <a:ext cx="9144000" cy="857250"/>
          </a:xfrm>
          <a:prstGeom prst="rect">
            <a:avLst/>
          </a:prstGeom>
          <a:solidFill>
            <a:srgbClr val="4B436D"/>
          </a:solidFill>
        </p:spPr>
        <p:txBody>
          <a:bodyPr vert="horz" lIns="73152" tIns="36576" rIns="73152" bIns="36576" rtlCol="0" anchor="ctr">
            <a:noAutofit/>
          </a:bodyPr>
          <a:lstStyle/>
          <a:p>
            <a:pPr marL="0" marR="0" lvl="0" indent="0" algn="l" defTabSz="365760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nivers LT 47 CondensedLt" pitchFamily="2" charset="0"/>
                <a:ea typeface="+mj-ea"/>
                <a:cs typeface="Univers LT 47 CondensedLt" pitchFamily="2" charset="0"/>
              </a:rPr>
              <a:t>Calendario</a:t>
            </a:r>
            <a:r>
              <a:rPr kumimoji="0" lang="it-IT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nivers LT 47 CondensedLt" pitchFamily="2" charset="0"/>
                <a:ea typeface="+mj-ea"/>
                <a:cs typeface="Univers LT 47 CondensedLt" pitchFamily="2" charset="0"/>
              </a:rPr>
              <a:t> Regioni </a:t>
            </a:r>
            <a:r>
              <a:rPr kumimoji="0" lang="it-IT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nivers LT 47 CondensedLt" pitchFamily="2" charset="0"/>
                <a:ea typeface="+mj-ea"/>
                <a:cs typeface="Univers LT 47 CondensedLt" pitchFamily="2" charset="0"/>
              </a:rPr>
              <a:t>All</a:t>
            </a:r>
            <a:r>
              <a:rPr kumimoji="0" lang="it-IT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nivers LT 47 CondensedLt" pitchFamily="2" charset="0"/>
                <a:ea typeface="+mj-ea"/>
                <a:cs typeface="Univers LT 47 CondensedLt" pitchFamily="2" charset="0"/>
              </a:rPr>
              <a:t> </a:t>
            </a:r>
            <a:r>
              <a:rPr kumimoji="0" lang="it-IT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nivers LT 47 CondensedLt" pitchFamily="2" charset="0"/>
                <a:ea typeface="+mj-ea"/>
                <a:cs typeface="Univers LT 47 CondensedLt" pitchFamily="2" charset="0"/>
              </a:rPr>
              <a:t>Digital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nivers LT 47 CondensedLt" pitchFamily="2" charset="0"/>
              <a:ea typeface="+mj-ea"/>
              <a:cs typeface="Univers LT 47 CondensedL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91779"/>
          </a:xfrm>
          <a:solidFill>
            <a:srgbClr val="4B436D"/>
          </a:solidFill>
        </p:spPr>
        <p:txBody>
          <a:bodyPr/>
          <a:lstStyle/>
          <a:p>
            <a:r>
              <a:rPr lang="it-IT" sz="2800" dirty="0" smtClean="0">
                <a:solidFill>
                  <a:schemeClr val="bg1"/>
                </a:solidFill>
              </a:rPr>
              <a:t>GRUPPO </a:t>
            </a:r>
            <a:r>
              <a:rPr lang="it-IT" sz="2800" dirty="0" err="1" smtClean="0">
                <a:solidFill>
                  <a:schemeClr val="bg1"/>
                </a:solidFill>
              </a:rPr>
              <a:t>SKY+FOX</a:t>
            </a:r>
            <a:r>
              <a:rPr lang="it-IT" sz="2800" dirty="0" smtClean="0">
                <a:solidFill>
                  <a:schemeClr val="bg1"/>
                </a:solidFill>
              </a:rPr>
              <a:t>: Trend Share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1600200" y="4588685"/>
            <a:ext cx="5715000" cy="6781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000" tIns="46800" rIns="90000" b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it-IT" sz="1100" i="1" dirty="0"/>
              <a:t>Fonte: </a:t>
            </a:r>
            <a:r>
              <a:rPr lang="it-IT" sz="1100" i="1" dirty="0" smtClean="0"/>
              <a:t>Elaborazioni Starcom su </a:t>
            </a:r>
            <a:r>
              <a:rPr lang="it-IT" sz="1100" i="1" dirty="0"/>
              <a:t>dati Auditel </a:t>
            </a:r>
            <a:r>
              <a:rPr lang="it-IT" sz="1100" i="1" dirty="0" smtClean="0"/>
              <a:t>Nielsen TAM- </a:t>
            </a:r>
            <a:r>
              <a:rPr lang="it-IT" sz="1100" i="1" dirty="0"/>
              <a:t>Fascia </a:t>
            </a:r>
            <a:r>
              <a:rPr lang="it-IT" sz="1100" i="1" dirty="0" smtClean="0"/>
              <a:t>02.00-02.00; Individui</a:t>
            </a:r>
          </a:p>
          <a:p>
            <a:pPr>
              <a:spcBef>
                <a:spcPct val="50000"/>
              </a:spcBef>
            </a:pPr>
            <a:r>
              <a:rPr lang="it-IT" sz="1100" i="1" dirty="0" err="1" smtClean="0"/>
              <a:t>*Da</a:t>
            </a:r>
            <a:r>
              <a:rPr lang="it-IT" sz="1100" i="1" dirty="0" smtClean="0"/>
              <a:t> maggio 2011 le audience sono comprensive dell’ascolto consolidato in differita (Time </a:t>
            </a:r>
            <a:r>
              <a:rPr lang="it-IT" sz="1100" i="1" dirty="0" err="1" smtClean="0"/>
              <a:t>Shift</a:t>
            </a:r>
            <a:r>
              <a:rPr lang="it-IT" sz="1100" i="1" dirty="0" smtClean="0"/>
              <a:t> </a:t>
            </a:r>
            <a:r>
              <a:rPr lang="it-IT" sz="1100" i="1" dirty="0" err="1" smtClean="0"/>
              <a:t>Viewing</a:t>
            </a:r>
            <a:r>
              <a:rPr lang="it-IT" sz="1100" i="1" dirty="0" smtClean="0"/>
              <a:t>)</a:t>
            </a:r>
          </a:p>
          <a:p>
            <a:pPr eaLnBrk="1" hangingPunct="1">
              <a:spcBef>
                <a:spcPct val="50000"/>
              </a:spcBef>
            </a:pPr>
            <a:endParaRPr lang="it-IT" sz="900" i="1" dirty="0"/>
          </a:p>
        </p:txBody>
      </p:sp>
      <p:sp>
        <p:nvSpPr>
          <p:cNvPr id="9" name="Rettangolo arrotondato 8"/>
          <p:cNvSpPr/>
          <p:nvPr/>
        </p:nvSpPr>
        <p:spPr>
          <a:xfrm>
            <a:off x="228600" y="1200150"/>
            <a:ext cx="8610600" cy="2800350"/>
          </a:xfrm>
          <a:prstGeom prst="roundRect">
            <a:avLst>
              <a:gd name="adj" fmla="val 21359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 err="1" smtClean="0">
              <a:latin typeface="Tondo" pitchFamily="34" charset="0"/>
              <a:cs typeface="Tondo Regular"/>
            </a:endParaRPr>
          </a:p>
        </p:txBody>
      </p:sp>
      <p:graphicFrame>
        <p:nvGraphicFramePr>
          <p:cNvPr id="10" name="Grafico 9"/>
          <p:cNvGraphicFramePr/>
          <p:nvPr/>
        </p:nvGraphicFramePr>
        <p:xfrm>
          <a:off x="285720" y="1065601"/>
          <a:ext cx="8501122" cy="2649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ttangolo 10"/>
          <p:cNvSpPr/>
          <p:nvPr/>
        </p:nvSpPr>
        <p:spPr bwMode="auto">
          <a:xfrm>
            <a:off x="7924800" y="3200400"/>
            <a:ext cx="6858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100" dirty="0" smtClean="0"/>
              <a:t>-3% </a:t>
            </a:r>
            <a:endParaRPr kumimoji="0" lang="it-IT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6934200" y="3712369"/>
            <a:ext cx="1646238" cy="201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000" tIns="46800" rIns="90000" bIns="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it-IT" sz="1000" i="1" dirty="0" smtClean="0"/>
              <a:t>Var% vs omologo 11</a:t>
            </a:r>
            <a:endParaRPr lang="it-IT" sz="1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91779"/>
          </a:xfrm>
          <a:solidFill>
            <a:srgbClr val="4B436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ALTRE TV DIGITALI (</a:t>
            </a:r>
            <a:r>
              <a:rPr lang="it-IT" sz="2800" dirty="0" err="1" smtClean="0">
                <a:solidFill>
                  <a:schemeClr val="bg1"/>
                </a:solidFill>
              </a:rPr>
              <a:t>TER+SAT</a:t>
            </a:r>
            <a:r>
              <a:rPr lang="it-IT" sz="2800" dirty="0" smtClean="0">
                <a:solidFill>
                  <a:schemeClr val="bg1"/>
                </a:solidFill>
              </a:rPr>
              <a:t>): Trend Share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1600200" y="4565747"/>
            <a:ext cx="5715000" cy="4704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000" tIns="46800" rIns="90000" b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it-IT" sz="1100" i="1" dirty="0"/>
              <a:t>Fonte: </a:t>
            </a:r>
            <a:r>
              <a:rPr lang="it-IT" sz="1100" i="1" dirty="0" smtClean="0"/>
              <a:t>Elaborazioni Starcom su </a:t>
            </a:r>
            <a:r>
              <a:rPr lang="it-IT" sz="1100" i="1" dirty="0"/>
              <a:t>dati Auditel </a:t>
            </a:r>
            <a:r>
              <a:rPr lang="it-IT" sz="1100" i="1" dirty="0" smtClean="0"/>
              <a:t>Nielsen TAM- </a:t>
            </a:r>
            <a:r>
              <a:rPr lang="it-IT" sz="1100" i="1" dirty="0"/>
              <a:t>Fascia </a:t>
            </a:r>
            <a:r>
              <a:rPr lang="it-IT" sz="1100" i="1" dirty="0" smtClean="0"/>
              <a:t>02.00-02.00; Individui</a:t>
            </a:r>
          </a:p>
          <a:p>
            <a:pPr eaLnBrk="1" hangingPunct="1">
              <a:spcBef>
                <a:spcPct val="50000"/>
              </a:spcBef>
            </a:pPr>
            <a:r>
              <a:rPr lang="it-IT" sz="1100" i="1" dirty="0" err="1" smtClean="0"/>
              <a:t>*Da</a:t>
            </a:r>
            <a:r>
              <a:rPr lang="it-IT" sz="1100" i="1" dirty="0" smtClean="0"/>
              <a:t> maggio 2011 le audience sono comprensive dell’ascolto consolidato in differita (Time </a:t>
            </a:r>
            <a:r>
              <a:rPr lang="it-IT" sz="1100" i="1" dirty="0" err="1" smtClean="0"/>
              <a:t>Shift</a:t>
            </a:r>
            <a:r>
              <a:rPr lang="it-IT" sz="1100" i="1" dirty="0" smtClean="0"/>
              <a:t> </a:t>
            </a:r>
            <a:r>
              <a:rPr lang="it-IT" sz="1100" i="1" dirty="0" err="1" smtClean="0"/>
              <a:t>Viewing</a:t>
            </a:r>
            <a:r>
              <a:rPr lang="it-IT" sz="1100" i="1" dirty="0" smtClean="0"/>
              <a:t>)</a:t>
            </a:r>
            <a:endParaRPr lang="it-IT" sz="1100" i="1" dirty="0"/>
          </a:p>
        </p:txBody>
      </p:sp>
      <p:sp>
        <p:nvSpPr>
          <p:cNvPr id="8" name="Rettangolo arrotondato 7"/>
          <p:cNvSpPr/>
          <p:nvPr/>
        </p:nvSpPr>
        <p:spPr>
          <a:xfrm>
            <a:off x="228600" y="1200150"/>
            <a:ext cx="8610600" cy="2800350"/>
          </a:xfrm>
          <a:prstGeom prst="roundRect">
            <a:avLst>
              <a:gd name="adj" fmla="val 21359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 err="1" smtClean="0">
              <a:latin typeface="Tondo" pitchFamily="34" charset="0"/>
              <a:cs typeface="Tondo Regular"/>
            </a:endParaRPr>
          </a:p>
        </p:txBody>
      </p:sp>
      <p:graphicFrame>
        <p:nvGraphicFramePr>
          <p:cNvPr id="9" name="Grafico 8"/>
          <p:cNvGraphicFramePr/>
          <p:nvPr/>
        </p:nvGraphicFramePr>
        <p:xfrm>
          <a:off x="285720" y="1065601"/>
          <a:ext cx="8501122" cy="2649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ttangolo arrotondato 6"/>
          <p:cNvSpPr/>
          <p:nvPr/>
        </p:nvSpPr>
        <p:spPr>
          <a:xfrm>
            <a:off x="6324600" y="3829050"/>
            <a:ext cx="2286000" cy="685800"/>
          </a:xfrm>
          <a:prstGeom prst="roundRect">
            <a:avLst/>
          </a:prstGeom>
          <a:solidFill>
            <a:srgbClr val="4B436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Il dato comprende le share delle Altre DTT e del canale Cielo (Sky)</a:t>
            </a:r>
          </a:p>
        </p:txBody>
      </p:sp>
      <p:sp>
        <p:nvSpPr>
          <p:cNvPr id="13" name="Rettangolo 12"/>
          <p:cNvSpPr/>
          <p:nvPr/>
        </p:nvSpPr>
        <p:spPr bwMode="auto">
          <a:xfrm>
            <a:off x="8001000" y="3022600"/>
            <a:ext cx="6858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100" dirty="0" smtClean="0"/>
              <a:t>+36% </a:t>
            </a:r>
            <a:endParaRPr kumimoji="0" lang="it-IT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3571"/>
            <a:ext cx="9144000" cy="857250"/>
          </a:xfrm>
          <a:solidFill>
            <a:srgbClr val="4B436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TOTALE TV DIGITALI: Trend Share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5" name="Rettangolo arrotondato 4"/>
          <p:cNvSpPr/>
          <p:nvPr/>
        </p:nvSpPr>
        <p:spPr>
          <a:xfrm>
            <a:off x="228600" y="914400"/>
            <a:ext cx="8686800" cy="3086100"/>
          </a:xfrm>
          <a:prstGeom prst="roundRect">
            <a:avLst>
              <a:gd name="adj" fmla="val 21359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 err="1" smtClean="0">
              <a:latin typeface="Tondo" pitchFamily="34" charset="0"/>
              <a:cs typeface="Tondo Regular"/>
            </a:endParaRPr>
          </a:p>
        </p:txBody>
      </p:sp>
      <p:graphicFrame>
        <p:nvGraphicFramePr>
          <p:cNvPr id="7" name="Grafico 6"/>
          <p:cNvGraphicFramePr/>
          <p:nvPr/>
        </p:nvGraphicFramePr>
        <p:xfrm>
          <a:off x="285720" y="1065601"/>
          <a:ext cx="8501122" cy="2649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ttangolo 7"/>
          <p:cNvSpPr/>
          <p:nvPr/>
        </p:nvSpPr>
        <p:spPr bwMode="auto">
          <a:xfrm>
            <a:off x="8001000" y="3022600"/>
            <a:ext cx="6858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100" dirty="0" smtClean="0"/>
              <a:t>+27% </a:t>
            </a:r>
            <a:endParaRPr kumimoji="0" lang="it-IT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6934200" y="3712369"/>
            <a:ext cx="1646238" cy="201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000" tIns="46800" rIns="90000" bIns="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it-IT" sz="1000" i="1" dirty="0" smtClean="0"/>
              <a:t>Var% vs omologo 10</a:t>
            </a:r>
            <a:endParaRPr lang="it-IT" sz="1000" i="1" dirty="0"/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1016000" y="4578351"/>
            <a:ext cx="6096000" cy="6781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000" tIns="46800" rIns="90000" b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it-IT" sz="1100" i="1" dirty="0"/>
              <a:t>Fonte: </a:t>
            </a:r>
            <a:r>
              <a:rPr lang="it-IT" sz="1100" i="1" dirty="0" smtClean="0"/>
              <a:t>Elaborazioni Starcom su </a:t>
            </a:r>
            <a:r>
              <a:rPr lang="it-IT" sz="1100" i="1" dirty="0"/>
              <a:t>dati Auditel </a:t>
            </a:r>
            <a:r>
              <a:rPr lang="it-IT" sz="1100" i="1" dirty="0" smtClean="0"/>
              <a:t>Nielsen TAM- </a:t>
            </a:r>
            <a:r>
              <a:rPr lang="it-IT" sz="1100" i="1" dirty="0"/>
              <a:t>Fascia </a:t>
            </a:r>
            <a:r>
              <a:rPr lang="it-IT" sz="1100" i="1" dirty="0" smtClean="0"/>
              <a:t>02.00-02.00; Individui</a:t>
            </a:r>
          </a:p>
          <a:p>
            <a:pPr>
              <a:spcBef>
                <a:spcPct val="50000"/>
              </a:spcBef>
            </a:pPr>
            <a:r>
              <a:rPr lang="it-IT" sz="1100" i="1" dirty="0" err="1" smtClean="0"/>
              <a:t>*Da</a:t>
            </a:r>
            <a:r>
              <a:rPr lang="it-IT" sz="1100" i="1" dirty="0" smtClean="0"/>
              <a:t> maggio 2011 le audience sono comprensive dell’ascolto consolidato in differita (Time </a:t>
            </a:r>
            <a:r>
              <a:rPr lang="it-IT" sz="1100" i="1" dirty="0" err="1" smtClean="0"/>
              <a:t>Shift</a:t>
            </a:r>
            <a:r>
              <a:rPr lang="it-IT" sz="1100" i="1" dirty="0" smtClean="0"/>
              <a:t> </a:t>
            </a:r>
            <a:r>
              <a:rPr lang="it-IT" sz="1100" i="1" dirty="0" err="1" smtClean="0"/>
              <a:t>Viewing</a:t>
            </a:r>
            <a:r>
              <a:rPr lang="it-IT" sz="1100" i="1" dirty="0" smtClean="0"/>
              <a:t>)</a:t>
            </a:r>
          </a:p>
          <a:p>
            <a:pPr eaLnBrk="1" hangingPunct="1">
              <a:spcBef>
                <a:spcPct val="50000"/>
              </a:spcBef>
            </a:pPr>
            <a:endParaRPr lang="it-IT" sz="900" i="1" dirty="0"/>
          </a:p>
        </p:txBody>
      </p:sp>
      <p:sp>
        <p:nvSpPr>
          <p:cNvPr id="11" name="Rettangolo arrotondato 10"/>
          <p:cNvSpPr/>
          <p:nvPr/>
        </p:nvSpPr>
        <p:spPr>
          <a:xfrm>
            <a:off x="6324600" y="4057650"/>
            <a:ext cx="2286000" cy="685800"/>
          </a:xfrm>
          <a:prstGeom prst="roundRect">
            <a:avLst/>
          </a:prstGeom>
          <a:solidFill>
            <a:srgbClr val="4B436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Il dato comprende le share delle Altre DTT</a:t>
            </a:r>
          </a:p>
        </p:txBody>
      </p:sp>
      <p:sp>
        <p:nvSpPr>
          <p:cNvPr id="12" name="Segnaposto contenuto 3"/>
          <p:cNvSpPr txBox="1">
            <a:spLocks/>
          </p:cNvSpPr>
          <p:nvPr/>
        </p:nvSpPr>
        <p:spPr>
          <a:xfrm>
            <a:off x="533400" y="3943350"/>
            <a:ext cx="5791200" cy="800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4625" marR="0" lvl="0" indent="-17462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14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	</a:t>
            </a:r>
          </a:p>
          <a:p>
            <a:pPr marL="174625" marR="0" lvl="0" indent="-17462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14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	</a:t>
            </a:r>
            <a:endParaRPr lang="it-IT" sz="1400" dirty="0" smtClean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3571"/>
            <a:ext cx="9144000" cy="857250"/>
          </a:xfrm>
          <a:solidFill>
            <a:srgbClr val="4B436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GRUPPO </a:t>
            </a:r>
            <a:r>
              <a:rPr lang="it-IT" sz="2800" dirty="0" err="1" smtClean="0">
                <a:solidFill>
                  <a:schemeClr val="bg1"/>
                </a:solidFill>
              </a:rPr>
              <a:t>SKY+FOX</a:t>
            </a:r>
            <a:r>
              <a:rPr lang="it-IT" sz="2800" dirty="0" smtClean="0">
                <a:solidFill>
                  <a:schemeClr val="bg1"/>
                </a:solidFill>
              </a:rPr>
              <a:t>: share per fascia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1600200" y="4629151"/>
            <a:ext cx="5715000" cy="7243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000" tIns="46800" rIns="90000" b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it-IT" sz="1100" i="1" dirty="0"/>
              <a:t>Fonte: </a:t>
            </a:r>
            <a:r>
              <a:rPr lang="it-IT" sz="1100" i="1" dirty="0" smtClean="0"/>
              <a:t>Elaborazioni Starcom su </a:t>
            </a:r>
            <a:r>
              <a:rPr lang="it-IT" sz="1100" i="1" dirty="0"/>
              <a:t>dati </a:t>
            </a:r>
            <a:r>
              <a:rPr lang="it-IT" sz="1100" i="1" dirty="0" smtClean="0"/>
              <a:t>Auditel Nielsen TAM; Individui</a:t>
            </a:r>
          </a:p>
          <a:p>
            <a:pPr>
              <a:spcBef>
                <a:spcPct val="50000"/>
              </a:spcBef>
            </a:pPr>
            <a:r>
              <a:rPr lang="it-IT" sz="1100" i="1" dirty="0" err="1" smtClean="0"/>
              <a:t>*Da</a:t>
            </a:r>
            <a:r>
              <a:rPr lang="it-IT" sz="1100" i="1" dirty="0" smtClean="0"/>
              <a:t> maggio 2011 le audience sono comprensive dell’ascolto consolidato in differita (Time </a:t>
            </a:r>
            <a:r>
              <a:rPr lang="it-IT" sz="1100" i="1" dirty="0" err="1" smtClean="0"/>
              <a:t>Shift</a:t>
            </a:r>
            <a:r>
              <a:rPr lang="it-IT" sz="1100" i="1" dirty="0" smtClean="0"/>
              <a:t> </a:t>
            </a:r>
            <a:r>
              <a:rPr lang="it-IT" sz="1100" i="1" dirty="0" err="1" smtClean="0"/>
              <a:t>Viewing</a:t>
            </a:r>
            <a:r>
              <a:rPr lang="it-IT" sz="1100" i="1" dirty="0" smtClean="0"/>
              <a:t>)</a:t>
            </a:r>
          </a:p>
          <a:p>
            <a:pPr eaLnBrk="1" hangingPunct="1">
              <a:spcBef>
                <a:spcPct val="50000"/>
              </a:spcBef>
            </a:pPr>
            <a:endParaRPr lang="it-IT" sz="1100" i="1" dirty="0"/>
          </a:p>
        </p:txBody>
      </p:sp>
      <p:sp>
        <p:nvSpPr>
          <p:cNvPr id="7" name="Rettangolo arrotondato 6"/>
          <p:cNvSpPr/>
          <p:nvPr/>
        </p:nvSpPr>
        <p:spPr>
          <a:xfrm>
            <a:off x="228600" y="1200150"/>
            <a:ext cx="8610600" cy="2800350"/>
          </a:xfrm>
          <a:prstGeom prst="roundRect">
            <a:avLst>
              <a:gd name="adj" fmla="val 21359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 err="1" smtClean="0">
              <a:latin typeface="Tondo" pitchFamily="34" charset="0"/>
              <a:cs typeface="Tondo Regular"/>
            </a:endParaRPr>
          </a:p>
        </p:txBody>
      </p:sp>
      <p:graphicFrame>
        <p:nvGraphicFramePr>
          <p:cNvPr id="8" name="Grafico 7"/>
          <p:cNvGraphicFramePr/>
          <p:nvPr/>
        </p:nvGraphicFramePr>
        <p:xfrm>
          <a:off x="500034" y="1200150"/>
          <a:ext cx="8072494" cy="2702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ttangolo 8"/>
          <p:cNvSpPr/>
          <p:nvPr/>
        </p:nvSpPr>
        <p:spPr bwMode="auto">
          <a:xfrm>
            <a:off x="914400" y="3200400"/>
            <a:ext cx="609600" cy="1714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100" dirty="0" smtClean="0"/>
              <a:t>-3%</a:t>
            </a:r>
            <a:endParaRPr kumimoji="0" lang="it-IT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Rettangolo 9"/>
          <p:cNvSpPr/>
          <p:nvPr/>
        </p:nvSpPr>
        <p:spPr bwMode="auto">
          <a:xfrm>
            <a:off x="2032000" y="3200400"/>
            <a:ext cx="609600" cy="1714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100" dirty="0" smtClean="0"/>
              <a:t>-7%</a:t>
            </a:r>
            <a:endParaRPr kumimoji="0" lang="it-IT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Rettangolo 10"/>
          <p:cNvSpPr/>
          <p:nvPr/>
        </p:nvSpPr>
        <p:spPr bwMode="auto">
          <a:xfrm>
            <a:off x="3149600" y="3200400"/>
            <a:ext cx="609600" cy="1714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100" dirty="0" smtClean="0"/>
              <a:t>+1%</a:t>
            </a:r>
            <a:endParaRPr kumimoji="0" lang="it-IT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Rettangolo 11"/>
          <p:cNvSpPr/>
          <p:nvPr/>
        </p:nvSpPr>
        <p:spPr bwMode="auto">
          <a:xfrm>
            <a:off x="4267200" y="3200400"/>
            <a:ext cx="609600" cy="1714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100" dirty="0" smtClean="0"/>
              <a:t>0%</a:t>
            </a:r>
          </a:p>
        </p:txBody>
      </p:sp>
      <p:sp>
        <p:nvSpPr>
          <p:cNvPr id="13" name="Rettangolo 12"/>
          <p:cNvSpPr/>
          <p:nvPr/>
        </p:nvSpPr>
        <p:spPr bwMode="auto">
          <a:xfrm>
            <a:off x="5384800" y="3200400"/>
            <a:ext cx="609600" cy="1714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100" dirty="0" smtClean="0"/>
              <a:t>0.%</a:t>
            </a:r>
            <a:endParaRPr kumimoji="0" lang="it-IT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Rettangolo 13"/>
          <p:cNvSpPr/>
          <p:nvPr/>
        </p:nvSpPr>
        <p:spPr bwMode="auto">
          <a:xfrm>
            <a:off x="6502400" y="3200400"/>
            <a:ext cx="609600" cy="1714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100" dirty="0" smtClean="0"/>
              <a:t>-7%</a:t>
            </a:r>
            <a:endParaRPr kumimoji="0" lang="it-IT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Rettangolo 14"/>
          <p:cNvSpPr/>
          <p:nvPr/>
        </p:nvSpPr>
        <p:spPr bwMode="auto">
          <a:xfrm>
            <a:off x="7620000" y="3200400"/>
            <a:ext cx="609600" cy="1714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100" dirty="0" smtClean="0"/>
              <a:t>+1%</a:t>
            </a:r>
            <a:endParaRPr kumimoji="0" lang="it-IT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6934200" y="4169569"/>
            <a:ext cx="1646238" cy="201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000" tIns="46800" rIns="90000" bIns="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it-IT" sz="1000" i="1" dirty="0" smtClean="0"/>
              <a:t>Var% vs omologo 11</a:t>
            </a:r>
            <a:endParaRPr lang="it-IT" sz="1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3571"/>
            <a:ext cx="9144000" cy="857250"/>
          </a:xfrm>
          <a:solidFill>
            <a:srgbClr val="4B436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ALTRE TV DIGITALI (TER+SAT): share per fascia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5" name="Rettangolo arrotondato 4"/>
          <p:cNvSpPr/>
          <p:nvPr/>
        </p:nvSpPr>
        <p:spPr>
          <a:xfrm>
            <a:off x="228600" y="1200150"/>
            <a:ext cx="8610600" cy="2800350"/>
          </a:xfrm>
          <a:prstGeom prst="roundRect">
            <a:avLst>
              <a:gd name="adj" fmla="val 21359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 err="1" smtClean="0">
              <a:latin typeface="Tondo" pitchFamily="34" charset="0"/>
              <a:cs typeface="Tondo Regular"/>
            </a:endParaRPr>
          </a:p>
        </p:txBody>
      </p:sp>
      <p:graphicFrame>
        <p:nvGraphicFramePr>
          <p:cNvPr id="7" name="Grafico 6"/>
          <p:cNvGraphicFramePr/>
          <p:nvPr/>
        </p:nvGraphicFramePr>
        <p:xfrm>
          <a:off x="500034" y="1047750"/>
          <a:ext cx="8072494" cy="2702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1600200" y="4629151"/>
            <a:ext cx="5638800" cy="7243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000" tIns="46800" rIns="90000" b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it-IT" sz="1100" i="1" dirty="0"/>
              <a:t>Fonte: </a:t>
            </a:r>
            <a:r>
              <a:rPr lang="it-IT" sz="1100" i="1" dirty="0" smtClean="0"/>
              <a:t>Elaborazioni Starcom su </a:t>
            </a:r>
            <a:r>
              <a:rPr lang="it-IT" sz="1100" i="1" dirty="0"/>
              <a:t>dati Auditel </a:t>
            </a:r>
            <a:r>
              <a:rPr lang="it-IT" sz="1100" i="1" dirty="0" smtClean="0"/>
              <a:t>Nielsen TAM; Individui</a:t>
            </a:r>
          </a:p>
          <a:p>
            <a:pPr>
              <a:spcBef>
                <a:spcPct val="50000"/>
              </a:spcBef>
            </a:pPr>
            <a:r>
              <a:rPr lang="it-IT" sz="1100" i="1" dirty="0" err="1" smtClean="0"/>
              <a:t>*Da</a:t>
            </a:r>
            <a:r>
              <a:rPr lang="it-IT" sz="1100" i="1" dirty="0" smtClean="0"/>
              <a:t> maggio 2011 le audience sono comprensive dell’ascolto consolidato in differita (Time </a:t>
            </a:r>
            <a:r>
              <a:rPr lang="it-IT" sz="1100" i="1" dirty="0" err="1" smtClean="0"/>
              <a:t>Shift</a:t>
            </a:r>
            <a:r>
              <a:rPr lang="it-IT" sz="1100" i="1" dirty="0" smtClean="0"/>
              <a:t> </a:t>
            </a:r>
            <a:r>
              <a:rPr lang="it-IT" sz="1100" i="1" dirty="0" err="1" smtClean="0"/>
              <a:t>Viewing</a:t>
            </a:r>
            <a:r>
              <a:rPr lang="it-IT" sz="1100" i="1" dirty="0" smtClean="0"/>
              <a:t>)</a:t>
            </a:r>
          </a:p>
          <a:p>
            <a:pPr eaLnBrk="1" hangingPunct="1">
              <a:spcBef>
                <a:spcPct val="50000"/>
              </a:spcBef>
            </a:pPr>
            <a:endParaRPr lang="it-IT" sz="1100" i="1" dirty="0"/>
          </a:p>
        </p:txBody>
      </p:sp>
      <p:sp>
        <p:nvSpPr>
          <p:cNvPr id="11" name="Rettangolo 10"/>
          <p:cNvSpPr/>
          <p:nvPr/>
        </p:nvSpPr>
        <p:spPr bwMode="auto">
          <a:xfrm>
            <a:off x="914400" y="3314700"/>
            <a:ext cx="609600" cy="1714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100" dirty="0" smtClean="0"/>
              <a:t>+38%</a:t>
            </a:r>
            <a:endParaRPr kumimoji="0" lang="it-IT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Rettangolo 11"/>
          <p:cNvSpPr/>
          <p:nvPr/>
        </p:nvSpPr>
        <p:spPr bwMode="auto">
          <a:xfrm>
            <a:off x="1981200" y="3314700"/>
            <a:ext cx="609600" cy="1714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100" dirty="0" smtClean="0"/>
              <a:t>+31%</a:t>
            </a:r>
            <a:endParaRPr kumimoji="0" lang="it-IT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Rettangolo 12"/>
          <p:cNvSpPr/>
          <p:nvPr/>
        </p:nvSpPr>
        <p:spPr bwMode="auto">
          <a:xfrm>
            <a:off x="3124200" y="3314700"/>
            <a:ext cx="609600" cy="1714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100" dirty="0" smtClean="0"/>
              <a:t>+45%</a:t>
            </a:r>
            <a:endParaRPr kumimoji="0" lang="it-IT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Rettangolo 13"/>
          <p:cNvSpPr/>
          <p:nvPr/>
        </p:nvSpPr>
        <p:spPr bwMode="auto">
          <a:xfrm>
            <a:off x="4191000" y="3314700"/>
            <a:ext cx="609600" cy="1714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100" dirty="0" smtClean="0"/>
              <a:t>+38%</a:t>
            </a:r>
            <a:endParaRPr kumimoji="0" lang="it-IT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Rettangolo 14"/>
          <p:cNvSpPr/>
          <p:nvPr/>
        </p:nvSpPr>
        <p:spPr bwMode="auto">
          <a:xfrm>
            <a:off x="5334000" y="3314700"/>
            <a:ext cx="609600" cy="1714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100" dirty="0" smtClean="0"/>
              <a:t>+29%</a:t>
            </a:r>
            <a:endParaRPr kumimoji="0" lang="it-IT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" name="Rettangolo 15"/>
          <p:cNvSpPr/>
          <p:nvPr/>
        </p:nvSpPr>
        <p:spPr bwMode="auto">
          <a:xfrm>
            <a:off x="6400800" y="3314700"/>
            <a:ext cx="609600" cy="1714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100" dirty="0" smtClean="0"/>
              <a:t>+34%</a:t>
            </a:r>
            <a:endParaRPr kumimoji="0" lang="it-IT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7" name="Rettangolo 16"/>
          <p:cNvSpPr/>
          <p:nvPr/>
        </p:nvSpPr>
        <p:spPr bwMode="auto">
          <a:xfrm>
            <a:off x="7543800" y="3314700"/>
            <a:ext cx="609600" cy="1714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100" dirty="0" smtClean="0"/>
              <a:t>+54</a:t>
            </a:r>
            <a:r>
              <a:rPr kumimoji="0" lang="it-IT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%</a:t>
            </a:r>
          </a:p>
        </p:txBody>
      </p:sp>
      <p:sp>
        <p:nvSpPr>
          <p:cNvPr id="19" name="Rettangolo arrotondato 18"/>
          <p:cNvSpPr/>
          <p:nvPr/>
        </p:nvSpPr>
        <p:spPr>
          <a:xfrm>
            <a:off x="6324600" y="4057650"/>
            <a:ext cx="2286000" cy="685800"/>
          </a:xfrm>
          <a:prstGeom prst="roundRect">
            <a:avLst/>
          </a:prstGeom>
          <a:solidFill>
            <a:srgbClr val="4B436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Il dato comprende le share delle Altre DTT e del canale Cielo (Sky)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3571"/>
            <a:ext cx="9144000" cy="857250"/>
          </a:xfrm>
          <a:solidFill>
            <a:srgbClr val="4B436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TOTALE TV DIGITALI: share per fascia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5" name="Rettangolo arrotondato 4"/>
          <p:cNvSpPr/>
          <p:nvPr/>
        </p:nvSpPr>
        <p:spPr>
          <a:xfrm>
            <a:off x="228600" y="1200150"/>
            <a:ext cx="8610600" cy="2800350"/>
          </a:xfrm>
          <a:prstGeom prst="roundRect">
            <a:avLst>
              <a:gd name="adj" fmla="val 21359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 err="1" smtClean="0">
              <a:latin typeface="Tondo" pitchFamily="34" charset="0"/>
              <a:cs typeface="Tondo Regular"/>
            </a:endParaRPr>
          </a:p>
        </p:txBody>
      </p:sp>
      <p:graphicFrame>
        <p:nvGraphicFramePr>
          <p:cNvPr id="7" name="Grafico 6"/>
          <p:cNvGraphicFramePr/>
          <p:nvPr/>
        </p:nvGraphicFramePr>
        <p:xfrm>
          <a:off x="500034" y="1047750"/>
          <a:ext cx="8072494" cy="2702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ttangolo 7"/>
          <p:cNvSpPr/>
          <p:nvPr/>
        </p:nvSpPr>
        <p:spPr bwMode="auto">
          <a:xfrm>
            <a:off x="914400" y="3200400"/>
            <a:ext cx="609600" cy="1714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100" dirty="0" smtClean="0"/>
              <a:t>+27%</a:t>
            </a:r>
            <a:endParaRPr kumimoji="0" lang="it-IT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ettangolo 8"/>
          <p:cNvSpPr/>
          <p:nvPr/>
        </p:nvSpPr>
        <p:spPr bwMode="auto">
          <a:xfrm>
            <a:off x="2032000" y="3200400"/>
            <a:ext cx="609600" cy="1714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100" dirty="0" smtClean="0"/>
              <a:t>+25%</a:t>
            </a:r>
            <a:endParaRPr kumimoji="0" lang="it-IT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Rettangolo 10"/>
          <p:cNvSpPr/>
          <p:nvPr/>
        </p:nvSpPr>
        <p:spPr bwMode="auto">
          <a:xfrm>
            <a:off x="4267200" y="3200400"/>
            <a:ext cx="609600" cy="1714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100" dirty="0" smtClean="0"/>
              <a:t>+28%</a:t>
            </a:r>
            <a:endParaRPr kumimoji="0" lang="it-IT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Rettangolo 11"/>
          <p:cNvSpPr/>
          <p:nvPr/>
        </p:nvSpPr>
        <p:spPr bwMode="auto">
          <a:xfrm>
            <a:off x="5384800" y="3200400"/>
            <a:ext cx="609600" cy="1714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100" dirty="0" smtClean="0"/>
              <a:t>+22</a:t>
            </a:r>
            <a:r>
              <a:rPr kumimoji="0" lang="it-IT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%</a:t>
            </a:r>
          </a:p>
        </p:txBody>
      </p:sp>
      <p:sp>
        <p:nvSpPr>
          <p:cNvPr id="13" name="Rettangolo 12"/>
          <p:cNvSpPr/>
          <p:nvPr/>
        </p:nvSpPr>
        <p:spPr bwMode="auto">
          <a:xfrm>
            <a:off x="6502400" y="3200400"/>
            <a:ext cx="609600" cy="1714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100" dirty="0" smtClean="0"/>
              <a:t>+21</a:t>
            </a:r>
            <a:r>
              <a:rPr kumimoji="0" lang="it-IT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%</a:t>
            </a:r>
          </a:p>
        </p:txBody>
      </p:sp>
      <p:sp>
        <p:nvSpPr>
          <p:cNvPr id="14" name="Rettangolo 13"/>
          <p:cNvSpPr/>
          <p:nvPr/>
        </p:nvSpPr>
        <p:spPr bwMode="auto">
          <a:xfrm>
            <a:off x="7543800" y="3200400"/>
            <a:ext cx="609600" cy="1714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100" dirty="0" smtClean="0"/>
              <a:t>+38%</a:t>
            </a:r>
            <a:endParaRPr kumimoji="0" lang="it-IT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Text Box 28"/>
          <p:cNvSpPr txBox="1">
            <a:spLocks noChangeArrowheads="1"/>
          </p:cNvSpPr>
          <p:nvPr/>
        </p:nvSpPr>
        <p:spPr bwMode="auto">
          <a:xfrm>
            <a:off x="6934200" y="3712369"/>
            <a:ext cx="1646238" cy="201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000" tIns="46800" rIns="90000" bIns="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it-IT" sz="1000" i="1" dirty="0" smtClean="0"/>
              <a:t>Var% vs omologo 11</a:t>
            </a:r>
            <a:endParaRPr lang="it-IT" sz="1000" i="1" dirty="0"/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1600200" y="4730750"/>
            <a:ext cx="6172200" cy="5935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000" tIns="46800" rIns="90000" bIns="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100" i="1" dirty="0"/>
              <a:t>Fonte: </a:t>
            </a:r>
            <a:r>
              <a:rPr lang="it-IT" sz="1100" i="1" dirty="0" smtClean="0"/>
              <a:t>Elaborazioni Starcom su </a:t>
            </a:r>
            <a:r>
              <a:rPr lang="it-IT" sz="1100" i="1" dirty="0"/>
              <a:t>dati Auditel </a:t>
            </a:r>
            <a:r>
              <a:rPr lang="it-IT" sz="1100" i="1" dirty="0" smtClean="0"/>
              <a:t>Nielsen TAM ; </a:t>
            </a:r>
            <a:r>
              <a:rPr lang="it-IT" sz="1100" i="1" dirty="0" err="1" smtClean="0"/>
              <a:t>Individui*</a:t>
            </a:r>
            <a:r>
              <a:rPr lang="it-IT" sz="1100" i="1" dirty="0" smtClean="0"/>
              <a:t> Da  maggio 2011 le audience sono comprensive dell’ascolto consolidato in differita (Time </a:t>
            </a:r>
            <a:r>
              <a:rPr lang="it-IT" sz="1100" i="1" dirty="0" err="1" smtClean="0"/>
              <a:t>Shift</a:t>
            </a:r>
            <a:r>
              <a:rPr lang="it-IT" sz="1100" i="1" dirty="0" smtClean="0"/>
              <a:t> </a:t>
            </a:r>
            <a:r>
              <a:rPr lang="it-IT" sz="1100" i="1" dirty="0" err="1" smtClean="0"/>
              <a:t>Viewing</a:t>
            </a:r>
            <a:r>
              <a:rPr lang="it-IT" sz="1100" i="1" dirty="0" smtClean="0"/>
              <a:t>)</a:t>
            </a:r>
          </a:p>
          <a:p>
            <a:pPr eaLnBrk="1" hangingPunct="1">
              <a:spcBef>
                <a:spcPct val="50000"/>
              </a:spcBef>
            </a:pPr>
            <a:endParaRPr lang="it-IT" sz="900" i="1" dirty="0"/>
          </a:p>
        </p:txBody>
      </p:sp>
      <p:sp>
        <p:nvSpPr>
          <p:cNvPr id="19" name="Rettangolo arrotondato 18"/>
          <p:cNvSpPr/>
          <p:nvPr/>
        </p:nvSpPr>
        <p:spPr>
          <a:xfrm>
            <a:off x="6324600" y="3943350"/>
            <a:ext cx="2286000" cy="685800"/>
          </a:xfrm>
          <a:prstGeom prst="roundRect">
            <a:avLst/>
          </a:prstGeom>
          <a:solidFill>
            <a:srgbClr val="4B436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Il dato comprende le share delle Altre DTT</a:t>
            </a:r>
          </a:p>
        </p:txBody>
      </p:sp>
      <p:sp>
        <p:nvSpPr>
          <p:cNvPr id="16" name="Rettangolo 15"/>
          <p:cNvSpPr/>
          <p:nvPr/>
        </p:nvSpPr>
        <p:spPr bwMode="auto">
          <a:xfrm>
            <a:off x="3095625" y="3200400"/>
            <a:ext cx="609600" cy="1714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100" dirty="0" smtClean="0"/>
              <a:t>+35%</a:t>
            </a:r>
            <a:endParaRPr kumimoji="0" lang="it-IT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-3571"/>
            <a:ext cx="9144000" cy="857250"/>
          </a:xfrm>
          <a:solidFill>
            <a:srgbClr val="4B436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GRUPPO </a:t>
            </a:r>
            <a:r>
              <a:rPr lang="it-IT" sz="2800" dirty="0" err="1" smtClean="0">
                <a:solidFill>
                  <a:schemeClr val="bg1"/>
                </a:solidFill>
              </a:rPr>
              <a:t>SKY+FOX</a:t>
            </a:r>
            <a:r>
              <a:rPr lang="it-IT" sz="2800" dirty="0" smtClean="0">
                <a:solidFill>
                  <a:schemeClr val="bg1"/>
                </a:solidFill>
              </a:rPr>
              <a:t>: i canali più visti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4" name="Text Box 28"/>
          <p:cNvSpPr txBox="1">
            <a:spLocks noChangeArrowheads="1"/>
          </p:cNvSpPr>
          <p:nvPr/>
        </p:nvSpPr>
        <p:spPr bwMode="auto">
          <a:xfrm>
            <a:off x="1524000" y="4552950"/>
            <a:ext cx="7056438" cy="6781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000" tIns="46800" rIns="90000" bIns="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100" i="1" dirty="0"/>
              <a:t>Fonte: </a:t>
            </a:r>
            <a:r>
              <a:rPr lang="it-IT" sz="1100" i="1" dirty="0" smtClean="0"/>
              <a:t>Elaborazioni Starcom su </a:t>
            </a:r>
            <a:r>
              <a:rPr lang="it-IT" sz="1100" i="1" dirty="0"/>
              <a:t>dati Auditel </a:t>
            </a:r>
            <a:r>
              <a:rPr lang="it-IT" sz="1100" i="1" dirty="0" smtClean="0"/>
              <a:t>Nielsen TAM  - Fascia 02.00-02.00; Individui     * Fox Crime+Fox Crime HD – </a:t>
            </a:r>
            <a:r>
              <a:rPr lang="it-IT" sz="1100" i="1" dirty="0" err="1" smtClean="0"/>
              <a:t>Fox+Fox</a:t>
            </a:r>
            <a:r>
              <a:rPr lang="it-IT" sz="1100" i="1" dirty="0" smtClean="0"/>
              <a:t> HD</a:t>
            </a:r>
          </a:p>
          <a:p>
            <a:pPr>
              <a:spcBef>
                <a:spcPct val="50000"/>
              </a:spcBef>
            </a:pPr>
            <a:r>
              <a:rPr lang="it-IT" sz="1100" i="1" dirty="0" err="1" smtClean="0"/>
              <a:t>*Da</a:t>
            </a:r>
            <a:r>
              <a:rPr lang="it-IT" sz="1100" i="1" dirty="0" smtClean="0"/>
              <a:t> maggio 2011 le audience sono comprensive dell’ascolto consolidato in differita (Time </a:t>
            </a:r>
            <a:r>
              <a:rPr lang="it-IT" sz="1100" i="1" dirty="0" err="1" smtClean="0"/>
              <a:t>Shift</a:t>
            </a:r>
            <a:r>
              <a:rPr lang="it-IT" sz="1100" i="1" dirty="0" smtClean="0"/>
              <a:t> </a:t>
            </a:r>
            <a:r>
              <a:rPr lang="it-IT" sz="1100" i="1" dirty="0" err="1" smtClean="0"/>
              <a:t>Viewing</a:t>
            </a:r>
            <a:r>
              <a:rPr lang="it-IT" sz="1100" i="1" dirty="0" smtClean="0"/>
              <a:t>)</a:t>
            </a:r>
          </a:p>
          <a:p>
            <a:pPr>
              <a:spcBef>
                <a:spcPct val="50000"/>
              </a:spcBef>
            </a:pPr>
            <a:endParaRPr lang="it-IT" sz="900" i="1" dirty="0"/>
          </a:p>
        </p:txBody>
      </p:sp>
      <p:sp>
        <p:nvSpPr>
          <p:cNvPr id="5" name="Rettangolo arrotondato 4"/>
          <p:cNvSpPr/>
          <p:nvPr/>
        </p:nvSpPr>
        <p:spPr>
          <a:xfrm>
            <a:off x="228600" y="1200150"/>
            <a:ext cx="8610600" cy="2800350"/>
          </a:xfrm>
          <a:prstGeom prst="roundRect">
            <a:avLst>
              <a:gd name="adj" fmla="val 21359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 err="1" smtClean="0">
              <a:latin typeface="Tondo" pitchFamily="34" charset="0"/>
              <a:cs typeface="Tondo Regular"/>
            </a:endParaRPr>
          </a:p>
        </p:txBody>
      </p:sp>
      <p:graphicFrame>
        <p:nvGraphicFramePr>
          <p:cNvPr id="6" name="Grafico 5"/>
          <p:cNvGraphicFramePr/>
          <p:nvPr/>
        </p:nvGraphicFramePr>
        <p:xfrm>
          <a:off x="381000" y="1143000"/>
          <a:ext cx="8358246" cy="270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-3571"/>
            <a:ext cx="9144000" cy="857250"/>
          </a:xfrm>
          <a:solidFill>
            <a:srgbClr val="4B436D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GRUPPO </a:t>
            </a:r>
            <a:r>
              <a:rPr lang="it-IT" sz="2800" dirty="0" err="1" smtClean="0">
                <a:solidFill>
                  <a:schemeClr val="bg1"/>
                </a:solidFill>
              </a:rPr>
              <a:t>SKY+FOX</a:t>
            </a:r>
            <a:r>
              <a:rPr lang="it-IT" sz="2800" dirty="0" smtClean="0">
                <a:solidFill>
                  <a:schemeClr val="bg1"/>
                </a:solidFill>
              </a:rPr>
              <a:t>:</a:t>
            </a:r>
            <a:br>
              <a:rPr lang="it-IT" sz="2800" dirty="0" smtClean="0">
                <a:solidFill>
                  <a:schemeClr val="bg1"/>
                </a:solidFill>
              </a:rPr>
            </a:br>
            <a:r>
              <a:rPr lang="it-IT" sz="2800" dirty="0" smtClean="0">
                <a:solidFill>
                  <a:schemeClr val="bg1"/>
                </a:solidFill>
              </a:rPr>
              <a:t>il programma più visto per i primi dieci canali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1524000" y="4743450"/>
            <a:ext cx="7620000" cy="5935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000" tIns="46800" rIns="90000" bIns="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100" i="1" dirty="0"/>
              <a:t>Fonte: </a:t>
            </a:r>
            <a:r>
              <a:rPr lang="it-IT" sz="1100" i="1" dirty="0" smtClean="0"/>
              <a:t>Elaborazioni Starcom su </a:t>
            </a:r>
            <a:r>
              <a:rPr lang="it-IT" sz="1100" i="1" dirty="0"/>
              <a:t>dati Auditel </a:t>
            </a:r>
            <a:r>
              <a:rPr lang="it-IT" sz="1100" i="1" dirty="0" smtClean="0"/>
              <a:t> Nielsen TAM  - Fascia 02.00-02.00; Audience Minuto Medio Individui                                                                   **Da maggio 2011 le audience sono comprensive dell’ascolto consolidato in differita (Time </a:t>
            </a:r>
            <a:r>
              <a:rPr lang="it-IT" sz="1100" i="1" dirty="0" err="1" smtClean="0"/>
              <a:t>Shift</a:t>
            </a:r>
            <a:r>
              <a:rPr lang="it-IT" sz="1100" i="1" dirty="0" smtClean="0"/>
              <a:t> </a:t>
            </a:r>
            <a:r>
              <a:rPr lang="it-IT" sz="1100" i="1" dirty="0" err="1" smtClean="0"/>
              <a:t>Viewing</a:t>
            </a:r>
            <a:r>
              <a:rPr lang="it-IT" sz="1100" i="1" dirty="0" smtClean="0"/>
              <a:t>)</a:t>
            </a:r>
          </a:p>
          <a:p>
            <a:pPr>
              <a:spcBef>
                <a:spcPct val="50000"/>
              </a:spcBef>
            </a:pPr>
            <a:endParaRPr lang="it-IT" sz="900" i="1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457200" y="1257301"/>
          <a:ext cx="8248650" cy="3171824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609600"/>
                <a:gridCol w="1466850"/>
                <a:gridCol w="1276350"/>
                <a:gridCol w="1085850"/>
                <a:gridCol w="2733675"/>
                <a:gridCol w="1076325"/>
              </a:tblGrid>
              <a:tr h="342899">
                <a:tc>
                  <a:txBody>
                    <a:bodyPr/>
                    <a:lstStyle/>
                    <a:p>
                      <a:endParaRPr lang="it-IT" sz="8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34290" marB="34290" anchor="ctr">
                    <a:lnL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436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Canale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436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436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Fascia Oraria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436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Programma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436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AMM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436D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it-IT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Sky Sport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07/10/2012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21-22</a:t>
                      </a:r>
                      <a:endParaRPr lang="it-IT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Calcio:</a:t>
                      </a:r>
                      <a:r>
                        <a:rPr lang="it-IT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MILAN-INTER</a:t>
                      </a:r>
                      <a:endParaRPr lang="it-IT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1.106.010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it-IT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Sky Calcio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20/10/2012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19-20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Calcio</a:t>
                      </a:r>
                      <a:r>
                        <a:rPr lang="it-IT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: JUVENTUS-NAPOLI</a:t>
                      </a:r>
                      <a:endParaRPr lang="it-IT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1.243.624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2107"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it-IT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Sky TG24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26/10/2012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14-15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TG 24 MEZZ’ORA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155.454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0818"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it-IT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Sky Cinema </a:t>
                      </a:r>
                      <a:r>
                        <a:rPr lang="it-IT" sz="12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Hits</a:t>
                      </a:r>
                      <a:endParaRPr lang="it-IT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14/10/2012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22-23</a:t>
                      </a:r>
                      <a:endParaRPr lang="it-IT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Film- QUANTUM OF SOLACE</a:t>
                      </a:r>
                      <a:endParaRPr lang="it-IT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184.621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0818"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it-IT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Sky Sport 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31/10/2012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22-23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36576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</a:t>
                      </a:r>
                      <a:r>
                        <a:rPr lang="it-IT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PARTITE SKY SPORT 24</a:t>
                      </a:r>
                      <a:endParaRPr lang="it-IT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210.165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0682"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it-IT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Sky Cinema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29/10/2012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21-22</a:t>
                      </a:r>
                      <a:endParaRPr lang="it-IT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Film- I TRE MOSCHETTIERI</a:t>
                      </a:r>
                      <a:endParaRPr lang="it-IT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414.022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0682"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it-IT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Fox Crime/HD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11/10/2012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21-22</a:t>
                      </a:r>
                      <a:endParaRPr lang="it-IT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Telefilm- COPPER</a:t>
                      </a:r>
                      <a:endParaRPr lang="it-IT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290.878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0682"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it-IT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Sky Super Calcio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28/10/2012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13-14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PREMIER</a:t>
                      </a:r>
                      <a:r>
                        <a:rPr lang="it-IT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LEAGUE REVIEW</a:t>
                      </a:r>
                      <a:endParaRPr lang="it-IT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564.564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0818"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it-IT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Sky Uno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18/10/2012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22-23</a:t>
                      </a:r>
                      <a:endParaRPr lang="it-IT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Talent Show- X FACTOR</a:t>
                      </a:r>
                      <a:endParaRPr lang="it-IT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876.738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0818"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it-IT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Fox/HD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08/10/2012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21-22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Telefilm-</a:t>
                      </a:r>
                      <a:r>
                        <a:rPr lang="it-IT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LAST RESORT/THE MENTALIST</a:t>
                      </a:r>
                      <a:endParaRPr lang="it-IT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65760" rtl="0" eaLnBrk="1" fontAlgn="b" latinLnBrk="0" hangingPunct="1"/>
                      <a:r>
                        <a:rPr lang="it-IT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373.460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MG Custom Pallette">
      <a:dk1>
        <a:srgbClr val="7F7F7F"/>
      </a:dk1>
      <a:lt1>
        <a:sysClr val="window" lastClr="FFFFFF"/>
      </a:lt1>
      <a:dk2>
        <a:srgbClr val="37B9D1"/>
      </a:dk2>
      <a:lt2>
        <a:srgbClr val="002D62"/>
      </a:lt2>
      <a:accent1>
        <a:srgbClr val="7AC143"/>
      </a:accent1>
      <a:accent2>
        <a:srgbClr val="4B436F"/>
      </a:accent2>
      <a:accent3>
        <a:srgbClr val="D20039"/>
      </a:accent3>
      <a:accent4>
        <a:srgbClr val="E50068"/>
      </a:accent4>
      <a:accent5>
        <a:srgbClr val="F3A220"/>
      </a:accent5>
      <a:accent6>
        <a:srgbClr val="B2B2B2"/>
      </a:accent6>
      <a:hlink>
        <a:srgbClr val="A5A5A5"/>
      </a:hlink>
      <a:folHlink>
        <a:srgbClr val="800080"/>
      </a:folHlink>
    </a:clrScheme>
    <a:fontScheme name="SMG Custom Fonts">
      <a:majorFont>
        <a:latin typeface="Univers LT 47 CondensedLt"/>
        <a:ea typeface=""/>
        <a:cs typeface=""/>
      </a:majorFont>
      <a:minorFont>
        <a:latin typeface="Univers LT 47 Condensed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9BFF5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>
              <a:lumMod val="50000"/>
              <a:lumOff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17975</TotalTime>
  <Words>1394</Words>
  <Application>Microsoft Office PowerPoint</Application>
  <PresentationFormat>Presentazione su schermo (16:9)</PresentationFormat>
  <Paragraphs>205</Paragraphs>
  <Slides>14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2" baseType="lpstr">
      <vt:lpstr>Arial</vt:lpstr>
      <vt:lpstr>Univers LT 47 CondensedLt</vt:lpstr>
      <vt:lpstr>Tondo</vt:lpstr>
      <vt:lpstr>Tondo Regular</vt:lpstr>
      <vt:lpstr>Calibri</vt:lpstr>
      <vt:lpstr>CorisandeLight</vt:lpstr>
      <vt:lpstr>Univers LT Std 47 Cn Lt</vt:lpstr>
      <vt:lpstr>Office Theme</vt:lpstr>
      <vt:lpstr>L’OTTOBRE DELLA TV NON GENERALISTA Analisi Ottobre 2012. Solo canali a rilevazione Auditel giornaliera</vt:lpstr>
      <vt:lpstr>GRUPPO SKY+FOX: Trend Share</vt:lpstr>
      <vt:lpstr>ALTRE TV DIGITALI (TER+SAT): Trend Share</vt:lpstr>
      <vt:lpstr>TOTALE TV DIGITALI: Trend Share</vt:lpstr>
      <vt:lpstr>GRUPPO SKY+FOX: share per fascia</vt:lpstr>
      <vt:lpstr>ALTRE TV DIGITALI (TER+SAT): share per fascia</vt:lpstr>
      <vt:lpstr>TOTALE TV DIGITALI: share per fascia</vt:lpstr>
      <vt:lpstr>GRUPPO SKY+FOX: i canali più visti</vt:lpstr>
      <vt:lpstr>GRUPPO SKY+FOX: il programma più visto per i primi dieci canali</vt:lpstr>
      <vt:lpstr>ALTRE TV DIGITALI (TER+SAT): i canali più visti</vt:lpstr>
      <vt:lpstr>ALTRE TV DIGITALI (TER+SAT):  il programma più visto per i primi dieci canali</vt:lpstr>
      <vt:lpstr>Canali Satellitari Gruppo Sky+Fox </vt:lpstr>
      <vt:lpstr>Canali Altre Tv digitali (ter+sat)</vt:lpstr>
      <vt:lpstr>       2008: Sardegna, Valle d’Aosta 2009: Lazio, Campania, Trentino 2010: Piemonte, Lombardia, Emilia Romagna, Veneto, Friuli 2011: Liguria, Toscana , Umbria, Marche Maggio/Luglio 2012: Abruzzo, Molise, Basilicata, Calabria, Sicilia, Puglia  </vt:lpstr>
    </vt:vector>
  </TitlesOfParts>
  <Company>Publicis Groupe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Publicis Groupe</dc:creator>
  <cp:lastModifiedBy>Elisa Rossi</cp:lastModifiedBy>
  <cp:revision>1087</cp:revision>
  <dcterms:created xsi:type="dcterms:W3CDTF">2012-02-19T22:53:20Z</dcterms:created>
  <dcterms:modified xsi:type="dcterms:W3CDTF">2012-11-13T09:21:50Z</dcterms:modified>
</cp:coreProperties>
</file>