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1304" r:id="rId2"/>
    <p:sldId id="1305" r:id="rId3"/>
    <p:sldId id="1306" r:id="rId4"/>
    <p:sldId id="1307" r:id="rId5"/>
    <p:sldId id="1309" r:id="rId6"/>
    <p:sldId id="1310" r:id="rId7"/>
    <p:sldId id="1311" r:id="rId8"/>
    <p:sldId id="1312" r:id="rId9"/>
    <p:sldId id="131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BBA393-08D9-43B9-A789-BF3AAE8564E2}">
          <p14:sldIdLst>
            <p14:sldId id="1304"/>
            <p14:sldId id="1305"/>
            <p14:sldId id="1306"/>
            <p14:sldId id="1307"/>
            <p14:sldId id="1309"/>
            <p14:sldId id="1310"/>
            <p14:sldId id="1311"/>
            <p14:sldId id="1312"/>
            <p14:sldId id="1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Arena" initials="GA" lastIdx="1" clrIdx="0">
    <p:extLst>
      <p:ext uri="{19B8F6BF-5375-455C-9EA6-DF929625EA0E}">
        <p15:presenceInfo xmlns:p15="http://schemas.microsoft.com/office/powerpoint/2012/main" userId="S::giulia.arena@groupm.com::90387974-54bc-473a-84a7-297d67af6b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4F424"/>
    <a:srgbClr val="A2C2F4"/>
    <a:srgbClr val="FFB32C"/>
    <a:srgbClr val="FFFF05"/>
    <a:srgbClr val="D9D9D9"/>
    <a:srgbClr val="3333FF"/>
    <a:srgbClr val="FFC000"/>
    <a:srgbClr val="77B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0" autoAdjust="0"/>
    <p:restoredTop sz="83800" autoAdjust="0"/>
  </p:normalViewPr>
  <p:slideViewPr>
    <p:cSldViewPr snapToGrid="0" showGuides="1">
      <p:cViewPr>
        <p:scale>
          <a:sx n="120" d="100"/>
          <a:sy n="120" d="100"/>
        </p:scale>
        <p:origin x="8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8994A-6AF9-462F-BF30-377AC2689A40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3B7A-CC6F-4CEE-9E23-3214CBECA8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5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TO VIEW 2020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Guarderai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quest’anno? Ci riferiamo all’edizione 2020 che si terrà dal 4 all’8 febbraio e che per la prima volta vede come conduttore e direttore artistico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Amadeus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TO VIEW 2020_PUNTATE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Quante puntate pensi di guardare del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PIATTAFORMA DI VISIONE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Come seguirai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8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Sentiment Passive 2020 </a:t>
            </a:r>
            <a:r>
              <a:rPr lang="it-IT" dirty="0"/>
              <a:t>Ti è capitato di sentir parlare (Online, in TV, in Radio, sulla Stampa, dalle persone che ti circondano) del prossimo Festival di Sanremo di quest’anno?</a:t>
            </a:r>
          </a:p>
          <a:p>
            <a:r>
              <a:rPr lang="it-IT" b="1" dirty="0"/>
              <a:t>Sentiment Active 2020 </a:t>
            </a:r>
            <a:r>
              <a:rPr lang="it-IT" dirty="0"/>
              <a:t>Ti è capitato di commentare, online o a voce, con i tuoi conoscenti, amici, parenti il prossimo Festival di Sanremo di quest’anno?</a:t>
            </a:r>
          </a:p>
          <a:p>
            <a:r>
              <a:rPr lang="it-IT" b="1" dirty="0" err="1"/>
              <a:t>Emotion</a:t>
            </a:r>
            <a:r>
              <a:rPr lang="it-IT" b="1" dirty="0"/>
              <a:t> 2020 </a:t>
            </a:r>
            <a:r>
              <a:rPr lang="it-IT" dirty="0"/>
              <a:t>Pensando al Festival di Sanremo di quest’anno, che tipo di emozioni, sensazioni provi?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IDENTIFICAZIONE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 di là di come possa essere definito,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continua ad essere un fenomeno di costume. Quanto ti senti rappresentato dal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0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Aspettative Amadeus 2020. </a:t>
            </a:r>
            <a:r>
              <a:rPr lang="it-I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 aspettative hai in merito alla direzione artistica e alla conduzione di Amadeus di questa 70° edizione del Festival di Sanremo? </a:t>
            </a:r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Aspettative formula 2020.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 aspettative hai in merito alla scelta di questa 70° edizione del Festival di Sanremo di affiancare al conduttore ogni sera due personaggi femminili diversi? Per favore, completa la frase usando una delle seguenti espressioni.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 2020.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quale probabilità consiglieresti di guardare il Festival di Sanremo di quest’anno ai tuoi conoscenti, amici, parenti? Usa la seguente scala, dove 10=sicuramente sì, 0=sicuramente no.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77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 DI SPETTATORE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Che tipo di spettatore del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sei? Usa le seguenti espressioni per definire il tuo approccio al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10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PIATTAFORMA DI VISIONE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Come seguirai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quest’anno?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66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INTENTION TO VIEW 2020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Hai detto di non avere intenzione di guardare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quest’anno. Seleziona una delle seguenti motivazioni.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4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VIEWERS 2019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Hai guardato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dello scorso anno? Ci riferiamo all’edizione 2019, che ha visto come conduttore e direttore artistico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Claudio Baglioni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 TO VIEW 2020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Guarderai il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quest’anno? Ci riferiamo all’edizione 2020 che si terrà dal 4 all’8 febbraio e che per la prima volta vede come conduttore e direttore artistico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Amadeus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71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POTENZIALE VINCITORE. 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Quale sarà a tuo avviso il vincitore del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Festival di Sanremo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quest’anno?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23B7A-CC6F-4CEE-9E23-3214CBECA80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19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705" y="3445607"/>
            <a:ext cx="3556348" cy="260516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FBDB4-BB4D-4B24-8214-CC6F812B9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2121"/>
          <a:stretch/>
        </p:blipFill>
        <p:spPr>
          <a:xfrm>
            <a:off x="4941795" y="0"/>
            <a:ext cx="420220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CC0B9-C5A8-4ACD-9CBB-094446F96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" y="1674452"/>
            <a:ext cx="5540153" cy="1667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7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4" name="Graphic 53" descr="Music">
            <a:extLst>
              <a:ext uri="{FF2B5EF4-FFF2-40B4-BE49-F238E27FC236}">
                <a16:creationId xmlns:a16="http://schemas.microsoft.com/office/drawing/2014/main" id="{9479A61F-B005-42A5-B7AD-A602A7D3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05844">
            <a:off x="360468" y="4239031"/>
            <a:ext cx="158532" cy="158532"/>
          </a:xfrm>
          <a:prstGeom prst="rect">
            <a:avLst/>
          </a:prstGeom>
        </p:spPr>
      </p:pic>
      <p:pic>
        <p:nvPicPr>
          <p:cNvPr id="55" name="Graphic 54" descr="Music notes">
            <a:extLst>
              <a:ext uri="{FF2B5EF4-FFF2-40B4-BE49-F238E27FC236}">
                <a16:creationId xmlns:a16="http://schemas.microsoft.com/office/drawing/2014/main" id="{82C0007C-EE49-4703-9AA2-34C410F85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79045">
            <a:off x="8708776" y="171104"/>
            <a:ext cx="430064" cy="430064"/>
          </a:xfrm>
          <a:prstGeom prst="rect">
            <a:avLst/>
          </a:prstGeom>
        </p:spPr>
      </p:pic>
      <p:pic>
        <p:nvPicPr>
          <p:cNvPr id="56" name="Graphic 55" descr="Treble clef">
            <a:extLst>
              <a:ext uri="{FF2B5EF4-FFF2-40B4-BE49-F238E27FC236}">
                <a16:creationId xmlns:a16="http://schemas.microsoft.com/office/drawing/2014/main" id="{F56ABEA1-3FFD-4D9B-AEB1-D1971AB940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074522">
            <a:off x="83209" y="4398494"/>
            <a:ext cx="430064" cy="430064"/>
          </a:xfrm>
          <a:prstGeom prst="rect">
            <a:avLst/>
          </a:prstGeom>
        </p:spPr>
      </p:pic>
      <p:pic>
        <p:nvPicPr>
          <p:cNvPr id="57" name="Graphic 56" descr="Music note">
            <a:extLst>
              <a:ext uri="{FF2B5EF4-FFF2-40B4-BE49-F238E27FC236}">
                <a16:creationId xmlns:a16="http://schemas.microsoft.com/office/drawing/2014/main" id="{A67FC24A-1BB3-44EF-A7A0-43C0D32053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693">
            <a:off x="8847042" y="36789"/>
            <a:ext cx="153530" cy="153530"/>
          </a:xfrm>
          <a:prstGeom prst="rect">
            <a:avLst/>
          </a:prstGeom>
        </p:spPr>
      </p:pic>
      <p:pic>
        <p:nvPicPr>
          <p:cNvPr id="59" name="Graphic 58" descr="Music note">
            <a:extLst>
              <a:ext uri="{FF2B5EF4-FFF2-40B4-BE49-F238E27FC236}">
                <a16:creationId xmlns:a16="http://schemas.microsoft.com/office/drawing/2014/main" id="{2C06BCD3-69B4-4C90-B21E-A9D5351E32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5693">
            <a:off x="217938" y="4077812"/>
            <a:ext cx="153530" cy="1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9CC2E6-76EB-46C3-857A-D16D38B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82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162F910B-9038-4362-AAD9-70D33BF5ECA5}"/>
              </a:ext>
            </a:extLst>
          </p:cNvPr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Footer Placeholder 4">
            <a:extLst>
              <a:ext uri="{FF2B5EF4-FFF2-40B4-BE49-F238E27FC236}">
                <a16:creationId xmlns:a16="http://schemas.microsoft.com/office/drawing/2014/main" id="{DE1802A1-EF78-4910-815E-E3A36FAB3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9CC2E6-76EB-46C3-857A-D16D38B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BDCA10-DAA4-4C07-A963-8B2AE9596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0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ne column - White">
    <p:bg>
      <p:bgPr>
        <a:gradFill flip="none" rotWithShape="1">
          <a:gsLst>
            <a:gs pos="40716">
              <a:srgbClr val="2EAFD8"/>
            </a:gs>
            <a:gs pos="0">
              <a:srgbClr val="70CEEC"/>
            </a:gs>
            <a:gs pos="45000">
              <a:srgbClr val="1CA7D2"/>
            </a:gs>
            <a:gs pos="100000">
              <a:srgbClr val="042B5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sanremo ariston">
            <a:extLst>
              <a:ext uri="{FF2B5EF4-FFF2-40B4-BE49-F238E27FC236}">
                <a16:creationId xmlns:a16="http://schemas.microsoft.com/office/drawing/2014/main" id="{8FB2ED23-0D28-406F-BFEF-5127CE62D6F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392" r="23010" b="310"/>
          <a:stretch/>
        </p:blipFill>
        <p:spPr bwMode="auto">
          <a:xfrm>
            <a:off x="4633332" y="-1"/>
            <a:ext cx="4510668" cy="512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BAB68B-C10E-4B29-B9A3-9A92D577AF60}"/>
              </a:ext>
            </a:extLst>
          </p:cNvPr>
          <p:cNvSpPr/>
          <p:nvPr userDrawn="1"/>
        </p:nvSpPr>
        <p:spPr>
          <a:xfrm>
            <a:off x="0" y="-1"/>
            <a:ext cx="4633332" cy="5143501"/>
          </a:xfrm>
          <a:prstGeom prst="rect">
            <a:avLst/>
          </a:prstGeom>
          <a:gradFill>
            <a:gsLst>
              <a:gs pos="0">
                <a:srgbClr val="0A4B73"/>
              </a:gs>
              <a:gs pos="100000">
                <a:srgbClr val="178BB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it-IT" sz="9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9821396-741A-408D-B7A4-A4D4D2613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grpSp>
        <p:nvGrpSpPr>
          <p:cNvPr id="21" name="LogoDark">
            <a:extLst>
              <a:ext uri="{FF2B5EF4-FFF2-40B4-BE49-F238E27FC236}">
                <a16:creationId xmlns:a16="http://schemas.microsoft.com/office/drawing/2014/main" id="{777358A2-3CAE-402F-B3DE-523A080C27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1759" y="2805641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8B27089-C408-44CD-A30E-D0F87410F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725804C-D5F5-4997-814E-AA044C2456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1C525E5-C8AB-4667-8653-27FD7E480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B530330-4354-43E0-971D-2F95C11373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479F518F-9DC1-4E21-82D7-D7636DEB6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7628C41-117A-4151-8DB4-83A28DD4D2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0" name="Rectangle 8">
            <a:extLst>
              <a:ext uri="{FF2B5EF4-FFF2-40B4-BE49-F238E27FC236}">
                <a16:creationId xmlns:a16="http://schemas.microsoft.com/office/drawing/2014/main" id="{AB15553B-30ED-4364-A4C3-C6868FEEFE56}"/>
              </a:ext>
            </a:extLst>
          </p:cNvPr>
          <p:cNvSpPr/>
          <p:nvPr userDrawn="1"/>
        </p:nvSpPr>
        <p:spPr>
          <a:xfrm>
            <a:off x="504056" y="4827400"/>
            <a:ext cx="4242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685800" rtl="0" eaLnBrk="1" latinLnBrk="0" hangingPunct="1"/>
            <a:r>
              <a:rPr lang="en-US" sz="75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Confidential and proprietary information of GroupM. Any unauthorized reproduction prohibited. All rights reserved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062C53-25B5-42D3-97D1-B4174F5A05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33" y="1987087"/>
            <a:ext cx="3886164" cy="1169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6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2A1B839E-6434-4560-8FD0-B16C992361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3810444"/>
            <a:ext cx="9144000" cy="10889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7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375" y="4824679"/>
            <a:ext cx="4418420" cy="16408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lang="en-GB" sz="750" i="1" cap="none" baseline="0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6" y="4926388"/>
            <a:ext cx="504056" cy="129827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685783"/>
            <a:fld id="{3F7066DD-81B1-4857-8AC7-4EF42743E586}" type="slidenum">
              <a:rPr lang="en-GB" smtClean="0"/>
              <a:pPr defTabSz="685783"/>
              <a:t>‹#›</a:t>
            </a:fld>
            <a:endParaRPr lang="en-GB" dirty="0"/>
          </a:p>
        </p:txBody>
      </p:sp>
      <p:grpSp>
        <p:nvGrpSpPr>
          <p:cNvPr id="6" name="LogoLight" hidden="1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rgbClr val="FFFFFF"/>
          </a:solidFill>
        </p:grpSpPr>
        <p:sp>
          <p:nvSpPr>
            <p:cNvPr id="15" name="Freeform 6" hidden="1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6" name="Freeform 7" hidden="1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7" name="Freeform 8" hidden="1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8" name="Freeform 9" hidden="1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19" name="Freeform 10" hidden="1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0" name="Freeform 11" hidden="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grpSp>
        <p:nvGrpSpPr>
          <p:cNvPr id="21" name="LogoDark"/>
          <p:cNvGrpSpPr>
            <a:grpSpLocks noChangeAspect="1"/>
          </p:cNvGrpSpPr>
          <p:nvPr userDrawn="1"/>
        </p:nvGrpSpPr>
        <p:grpSpPr bwMode="auto">
          <a:xfrm>
            <a:off x="7788131" y="4662926"/>
            <a:ext cx="1097280" cy="313476"/>
            <a:chOff x="444" y="928"/>
            <a:chExt cx="4869" cy="1391"/>
          </a:xfrm>
          <a:solidFill>
            <a:schemeClr val="bg1"/>
          </a:solidFill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2484" y="1185"/>
              <a:ext cx="625" cy="761"/>
            </a:xfrm>
            <a:custGeom>
              <a:avLst/>
              <a:gdLst>
                <a:gd name="T0" fmla="*/ 0 w 625"/>
                <a:gd name="T1" fmla="*/ 0 h 761"/>
                <a:gd name="T2" fmla="*/ 149 w 625"/>
                <a:gd name="T3" fmla="*/ 0 h 761"/>
                <a:gd name="T4" fmla="*/ 149 w 625"/>
                <a:gd name="T5" fmla="*/ 407 h 761"/>
                <a:gd name="T6" fmla="*/ 152 w 625"/>
                <a:gd name="T7" fmla="*/ 453 h 761"/>
                <a:gd name="T8" fmla="*/ 158 w 625"/>
                <a:gd name="T9" fmla="*/ 493 h 761"/>
                <a:gd name="T10" fmla="*/ 167 w 625"/>
                <a:gd name="T11" fmla="*/ 528 h 761"/>
                <a:gd name="T12" fmla="*/ 180 w 625"/>
                <a:gd name="T13" fmla="*/ 556 h 761"/>
                <a:gd name="T14" fmla="*/ 198 w 625"/>
                <a:gd name="T15" fmla="*/ 580 h 761"/>
                <a:gd name="T16" fmla="*/ 220 w 625"/>
                <a:gd name="T17" fmla="*/ 597 h 761"/>
                <a:gd name="T18" fmla="*/ 247 w 625"/>
                <a:gd name="T19" fmla="*/ 610 h 761"/>
                <a:gd name="T20" fmla="*/ 278 w 625"/>
                <a:gd name="T21" fmla="*/ 618 h 761"/>
                <a:gd name="T22" fmla="*/ 313 w 625"/>
                <a:gd name="T23" fmla="*/ 619 h 761"/>
                <a:gd name="T24" fmla="*/ 347 w 625"/>
                <a:gd name="T25" fmla="*/ 618 h 761"/>
                <a:gd name="T26" fmla="*/ 378 w 625"/>
                <a:gd name="T27" fmla="*/ 610 h 761"/>
                <a:gd name="T28" fmla="*/ 405 w 625"/>
                <a:gd name="T29" fmla="*/ 597 h 761"/>
                <a:gd name="T30" fmla="*/ 427 w 625"/>
                <a:gd name="T31" fmla="*/ 580 h 761"/>
                <a:gd name="T32" fmla="*/ 445 w 625"/>
                <a:gd name="T33" fmla="*/ 556 h 761"/>
                <a:gd name="T34" fmla="*/ 458 w 625"/>
                <a:gd name="T35" fmla="*/ 528 h 761"/>
                <a:gd name="T36" fmla="*/ 468 w 625"/>
                <a:gd name="T37" fmla="*/ 493 h 761"/>
                <a:gd name="T38" fmla="*/ 473 w 625"/>
                <a:gd name="T39" fmla="*/ 453 h 761"/>
                <a:gd name="T40" fmla="*/ 476 w 625"/>
                <a:gd name="T41" fmla="*/ 407 h 761"/>
                <a:gd name="T42" fmla="*/ 476 w 625"/>
                <a:gd name="T43" fmla="*/ 0 h 761"/>
                <a:gd name="T44" fmla="*/ 625 w 625"/>
                <a:gd name="T45" fmla="*/ 0 h 761"/>
                <a:gd name="T46" fmla="*/ 625 w 625"/>
                <a:gd name="T47" fmla="*/ 422 h 761"/>
                <a:gd name="T48" fmla="*/ 622 w 625"/>
                <a:gd name="T49" fmla="*/ 479 h 761"/>
                <a:gd name="T50" fmla="*/ 615 w 625"/>
                <a:gd name="T51" fmla="*/ 531 h 761"/>
                <a:gd name="T52" fmla="*/ 601 w 625"/>
                <a:gd name="T53" fmla="*/ 578 h 761"/>
                <a:gd name="T54" fmla="*/ 582 w 625"/>
                <a:gd name="T55" fmla="*/ 619 h 761"/>
                <a:gd name="T56" fmla="*/ 558 w 625"/>
                <a:gd name="T57" fmla="*/ 656 h 761"/>
                <a:gd name="T58" fmla="*/ 529 w 625"/>
                <a:gd name="T59" fmla="*/ 687 h 761"/>
                <a:gd name="T60" fmla="*/ 495 w 625"/>
                <a:gd name="T61" fmla="*/ 714 h 761"/>
                <a:gd name="T62" fmla="*/ 457 w 625"/>
                <a:gd name="T63" fmla="*/ 734 h 761"/>
                <a:gd name="T64" fmla="*/ 414 w 625"/>
                <a:gd name="T65" fmla="*/ 749 h 761"/>
                <a:gd name="T66" fmla="*/ 365 w 625"/>
                <a:gd name="T67" fmla="*/ 758 h 761"/>
                <a:gd name="T68" fmla="*/ 313 w 625"/>
                <a:gd name="T69" fmla="*/ 761 h 761"/>
                <a:gd name="T70" fmla="*/ 260 w 625"/>
                <a:gd name="T71" fmla="*/ 758 h 761"/>
                <a:gd name="T72" fmla="*/ 211 w 625"/>
                <a:gd name="T73" fmla="*/ 749 h 761"/>
                <a:gd name="T74" fmla="*/ 169 w 625"/>
                <a:gd name="T75" fmla="*/ 734 h 761"/>
                <a:gd name="T76" fmla="*/ 130 w 625"/>
                <a:gd name="T77" fmla="*/ 714 h 761"/>
                <a:gd name="T78" fmla="*/ 96 w 625"/>
                <a:gd name="T79" fmla="*/ 687 h 761"/>
                <a:gd name="T80" fmla="*/ 67 w 625"/>
                <a:gd name="T81" fmla="*/ 656 h 761"/>
                <a:gd name="T82" fmla="*/ 43 w 625"/>
                <a:gd name="T83" fmla="*/ 619 h 761"/>
                <a:gd name="T84" fmla="*/ 24 w 625"/>
                <a:gd name="T85" fmla="*/ 578 h 761"/>
                <a:gd name="T86" fmla="*/ 11 w 625"/>
                <a:gd name="T87" fmla="*/ 531 h 761"/>
                <a:gd name="T88" fmla="*/ 3 w 625"/>
                <a:gd name="T89" fmla="*/ 479 h 761"/>
                <a:gd name="T90" fmla="*/ 0 w 625"/>
                <a:gd name="T91" fmla="*/ 422 h 761"/>
                <a:gd name="T92" fmla="*/ 0 w 625"/>
                <a:gd name="T9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5" h="761">
                  <a:moveTo>
                    <a:pt x="0" y="0"/>
                  </a:moveTo>
                  <a:lnTo>
                    <a:pt x="149" y="0"/>
                  </a:lnTo>
                  <a:lnTo>
                    <a:pt x="149" y="407"/>
                  </a:lnTo>
                  <a:lnTo>
                    <a:pt x="152" y="453"/>
                  </a:lnTo>
                  <a:lnTo>
                    <a:pt x="158" y="493"/>
                  </a:lnTo>
                  <a:lnTo>
                    <a:pt x="167" y="528"/>
                  </a:lnTo>
                  <a:lnTo>
                    <a:pt x="180" y="556"/>
                  </a:lnTo>
                  <a:lnTo>
                    <a:pt x="198" y="580"/>
                  </a:lnTo>
                  <a:lnTo>
                    <a:pt x="220" y="597"/>
                  </a:lnTo>
                  <a:lnTo>
                    <a:pt x="247" y="610"/>
                  </a:lnTo>
                  <a:lnTo>
                    <a:pt x="278" y="618"/>
                  </a:lnTo>
                  <a:lnTo>
                    <a:pt x="313" y="619"/>
                  </a:lnTo>
                  <a:lnTo>
                    <a:pt x="347" y="618"/>
                  </a:lnTo>
                  <a:lnTo>
                    <a:pt x="378" y="610"/>
                  </a:lnTo>
                  <a:lnTo>
                    <a:pt x="405" y="597"/>
                  </a:lnTo>
                  <a:lnTo>
                    <a:pt x="427" y="580"/>
                  </a:lnTo>
                  <a:lnTo>
                    <a:pt x="445" y="556"/>
                  </a:lnTo>
                  <a:lnTo>
                    <a:pt x="458" y="528"/>
                  </a:lnTo>
                  <a:lnTo>
                    <a:pt x="468" y="493"/>
                  </a:lnTo>
                  <a:lnTo>
                    <a:pt x="473" y="453"/>
                  </a:lnTo>
                  <a:lnTo>
                    <a:pt x="476" y="407"/>
                  </a:lnTo>
                  <a:lnTo>
                    <a:pt x="476" y="0"/>
                  </a:lnTo>
                  <a:lnTo>
                    <a:pt x="625" y="0"/>
                  </a:lnTo>
                  <a:lnTo>
                    <a:pt x="625" y="422"/>
                  </a:lnTo>
                  <a:lnTo>
                    <a:pt x="622" y="479"/>
                  </a:lnTo>
                  <a:lnTo>
                    <a:pt x="615" y="531"/>
                  </a:lnTo>
                  <a:lnTo>
                    <a:pt x="601" y="578"/>
                  </a:lnTo>
                  <a:lnTo>
                    <a:pt x="582" y="619"/>
                  </a:lnTo>
                  <a:lnTo>
                    <a:pt x="558" y="656"/>
                  </a:lnTo>
                  <a:lnTo>
                    <a:pt x="529" y="687"/>
                  </a:lnTo>
                  <a:lnTo>
                    <a:pt x="495" y="714"/>
                  </a:lnTo>
                  <a:lnTo>
                    <a:pt x="457" y="734"/>
                  </a:lnTo>
                  <a:lnTo>
                    <a:pt x="414" y="749"/>
                  </a:lnTo>
                  <a:lnTo>
                    <a:pt x="365" y="758"/>
                  </a:lnTo>
                  <a:lnTo>
                    <a:pt x="313" y="761"/>
                  </a:lnTo>
                  <a:lnTo>
                    <a:pt x="260" y="758"/>
                  </a:lnTo>
                  <a:lnTo>
                    <a:pt x="211" y="749"/>
                  </a:lnTo>
                  <a:lnTo>
                    <a:pt x="169" y="734"/>
                  </a:lnTo>
                  <a:lnTo>
                    <a:pt x="130" y="714"/>
                  </a:lnTo>
                  <a:lnTo>
                    <a:pt x="96" y="687"/>
                  </a:lnTo>
                  <a:lnTo>
                    <a:pt x="67" y="656"/>
                  </a:lnTo>
                  <a:lnTo>
                    <a:pt x="43" y="619"/>
                  </a:lnTo>
                  <a:lnTo>
                    <a:pt x="24" y="578"/>
                  </a:lnTo>
                  <a:lnTo>
                    <a:pt x="11" y="531"/>
                  </a:lnTo>
                  <a:lnTo>
                    <a:pt x="3" y="479"/>
                  </a:lnTo>
                  <a:lnTo>
                    <a:pt x="0" y="4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3189" y="1163"/>
              <a:ext cx="747" cy="1084"/>
            </a:xfrm>
            <a:custGeom>
              <a:avLst/>
              <a:gdLst>
                <a:gd name="T0" fmla="*/ 341 w 747"/>
                <a:gd name="T1" fmla="*/ 137 h 1084"/>
                <a:gd name="T2" fmla="*/ 277 w 747"/>
                <a:gd name="T3" fmla="*/ 158 h 1084"/>
                <a:gd name="T4" fmla="*/ 220 w 747"/>
                <a:gd name="T5" fmla="*/ 199 h 1084"/>
                <a:gd name="T6" fmla="*/ 177 w 747"/>
                <a:gd name="T7" fmla="*/ 261 h 1084"/>
                <a:gd name="T8" fmla="*/ 153 w 747"/>
                <a:gd name="T9" fmla="*/ 342 h 1084"/>
                <a:gd name="T10" fmla="*/ 152 w 747"/>
                <a:gd name="T11" fmla="*/ 425 h 1084"/>
                <a:gd name="T12" fmla="*/ 166 w 747"/>
                <a:gd name="T13" fmla="*/ 492 h 1084"/>
                <a:gd name="T14" fmla="*/ 197 w 747"/>
                <a:gd name="T15" fmla="*/ 553 h 1084"/>
                <a:gd name="T16" fmla="*/ 242 w 747"/>
                <a:gd name="T17" fmla="*/ 603 h 1084"/>
                <a:gd name="T18" fmla="*/ 301 w 747"/>
                <a:gd name="T19" fmla="*/ 635 h 1084"/>
                <a:gd name="T20" fmla="*/ 375 w 747"/>
                <a:gd name="T21" fmla="*/ 649 h 1084"/>
                <a:gd name="T22" fmla="*/ 437 w 747"/>
                <a:gd name="T23" fmla="*/ 640 h 1084"/>
                <a:gd name="T24" fmla="*/ 494 w 747"/>
                <a:gd name="T25" fmla="*/ 616 h 1084"/>
                <a:gd name="T26" fmla="*/ 544 w 747"/>
                <a:gd name="T27" fmla="*/ 574 h 1084"/>
                <a:gd name="T28" fmla="*/ 581 w 747"/>
                <a:gd name="T29" fmla="*/ 515 h 1084"/>
                <a:gd name="T30" fmla="*/ 602 w 747"/>
                <a:gd name="T31" fmla="*/ 436 h 1084"/>
                <a:gd name="T32" fmla="*/ 602 w 747"/>
                <a:gd name="T33" fmla="*/ 342 h 1084"/>
                <a:gd name="T34" fmla="*/ 575 w 747"/>
                <a:gd name="T35" fmla="*/ 256 h 1084"/>
                <a:gd name="T36" fmla="*/ 527 w 747"/>
                <a:gd name="T37" fmla="*/ 192 h 1084"/>
                <a:gd name="T38" fmla="*/ 459 w 747"/>
                <a:gd name="T39" fmla="*/ 149 h 1084"/>
                <a:gd name="T40" fmla="*/ 375 w 747"/>
                <a:gd name="T41" fmla="*/ 134 h 1084"/>
                <a:gd name="T42" fmla="*/ 450 w 747"/>
                <a:gd name="T43" fmla="*/ 4 h 1084"/>
                <a:gd name="T44" fmla="*/ 541 w 747"/>
                <a:gd name="T45" fmla="*/ 31 h 1084"/>
                <a:gd name="T46" fmla="*/ 620 w 747"/>
                <a:gd name="T47" fmla="*/ 82 h 1084"/>
                <a:gd name="T48" fmla="*/ 682 w 747"/>
                <a:gd name="T49" fmla="*/ 155 h 1084"/>
                <a:gd name="T50" fmla="*/ 723 w 747"/>
                <a:gd name="T51" fmla="*/ 240 h 1084"/>
                <a:gd name="T52" fmla="*/ 745 w 747"/>
                <a:gd name="T53" fmla="*/ 335 h 1084"/>
                <a:gd name="T54" fmla="*/ 745 w 747"/>
                <a:gd name="T55" fmla="*/ 438 h 1084"/>
                <a:gd name="T56" fmla="*/ 724 w 747"/>
                <a:gd name="T57" fmla="*/ 537 h 1084"/>
                <a:gd name="T58" fmla="*/ 683 w 747"/>
                <a:gd name="T59" fmla="*/ 624 h 1084"/>
                <a:gd name="T60" fmla="*/ 621 w 747"/>
                <a:gd name="T61" fmla="*/ 699 h 1084"/>
                <a:gd name="T62" fmla="*/ 541 w 747"/>
                <a:gd name="T63" fmla="*/ 752 h 1084"/>
                <a:gd name="T64" fmla="*/ 447 w 747"/>
                <a:gd name="T65" fmla="*/ 778 h 1084"/>
                <a:gd name="T66" fmla="*/ 348 w 747"/>
                <a:gd name="T67" fmla="*/ 778 h 1084"/>
                <a:gd name="T68" fmla="*/ 259 w 747"/>
                <a:gd name="T69" fmla="*/ 748 h 1084"/>
                <a:gd name="T70" fmla="*/ 183 w 747"/>
                <a:gd name="T71" fmla="*/ 690 h 1084"/>
                <a:gd name="T72" fmla="*/ 150 w 747"/>
                <a:gd name="T73" fmla="*/ 1084 h 1084"/>
                <a:gd name="T74" fmla="*/ 0 w 747"/>
                <a:gd name="T75" fmla="*/ 22 h 1084"/>
                <a:gd name="T76" fmla="*/ 150 w 747"/>
                <a:gd name="T77" fmla="*/ 136 h 1084"/>
                <a:gd name="T78" fmla="*/ 220 w 747"/>
                <a:gd name="T79" fmla="*/ 62 h 1084"/>
                <a:gd name="T80" fmla="*/ 305 w 747"/>
                <a:gd name="T81" fmla="*/ 16 h 1084"/>
                <a:gd name="T82" fmla="*/ 401 w 747"/>
                <a:gd name="T83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7" h="1084">
                  <a:moveTo>
                    <a:pt x="375" y="134"/>
                  </a:moveTo>
                  <a:lnTo>
                    <a:pt x="341" y="137"/>
                  </a:lnTo>
                  <a:lnTo>
                    <a:pt x="308" y="144"/>
                  </a:lnTo>
                  <a:lnTo>
                    <a:pt x="277" y="158"/>
                  </a:lnTo>
                  <a:lnTo>
                    <a:pt x="248" y="175"/>
                  </a:lnTo>
                  <a:lnTo>
                    <a:pt x="220" y="199"/>
                  </a:lnTo>
                  <a:lnTo>
                    <a:pt x="196" y="227"/>
                  </a:lnTo>
                  <a:lnTo>
                    <a:pt x="177" y="261"/>
                  </a:lnTo>
                  <a:lnTo>
                    <a:pt x="162" y="299"/>
                  </a:lnTo>
                  <a:lnTo>
                    <a:pt x="153" y="342"/>
                  </a:lnTo>
                  <a:lnTo>
                    <a:pt x="150" y="389"/>
                  </a:lnTo>
                  <a:lnTo>
                    <a:pt x="152" y="425"/>
                  </a:lnTo>
                  <a:lnTo>
                    <a:pt x="158" y="458"/>
                  </a:lnTo>
                  <a:lnTo>
                    <a:pt x="166" y="492"/>
                  </a:lnTo>
                  <a:lnTo>
                    <a:pt x="180" y="525"/>
                  </a:lnTo>
                  <a:lnTo>
                    <a:pt x="197" y="553"/>
                  </a:lnTo>
                  <a:lnTo>
                    <a:pt x="218" y="579"/>
                  </a:lnTo>
                  <a:lnTo>
                    <a:pt x="242" y="603"/>
                  </a:lnTo>
                  <a:lnTo>
                    <a:pt x="270" y="622"/>
                  </a:lnTo>
                  <a:lnTo>
                    <a:pt x="301" y="635"/>
                  </a:lnTo>
                  <a:lnTo>
                    <a:pt x="336" y="646"/>
                  </a:lnTo>
                  <a:lnTo>
                    <a:pt x="375" y="649"/>
                  </a:lnTo>
                  <a:lnTo>
                    <a:pt x="406" y="646"/>
                  </a:lnTo>
                  <a:lnTo>
                    <a:pt x="437" y="640"/>
                  </a:lnTo>
                  <a:lnTo>
                    <a:pt x="466" y="630"/>
                  </a:lnTo>
                  <a:lnTo>
                    <a:pt x="494" y="616"/>
                  </a:lnTo>
                  <a:lnTo>
                    <a:pt x="521" y="597"/>
                  </a:lnTo>
                  <a:lnTo>
                    <a:pt x="544" y="574"/>
                  </a:lnTo>
                  <a:lnTo>
                    <a:pt x="565" y="547"/>
                  </a:lnTo>
                  <a:lnTo>
                    <a:pt x="581" y="515"/>
                  </a:lnTo>
                  <a:lnTo>
                    <a:pt x="595" y="478"/>
                  </a:lnTo>
                  <a:lnTo>
                    <a:pt x="602" y="436"/>
                  </a:lnTo>
                  <a:lnTo>
                    <a:pt x="605" y="389"/>
                  </a:lnTo>
                  <a:lnTo>
                    <a:pt x="602" y="342"/>
                  </a:lnTo>
                  <a:lnTo>
                    <a:pt x="592" y="296"/>
                  </a:lnTo>
                  <a:lnTo>
                    <a:pt x="575" y="256"/>
                  </a:lnTo>
                  <a:lnTo>
                    <a:pt x="553" y="221"/>
                  </a:lnTo>
                  <a:lnTo>
                    <a:pt x="527" y="192"/>
                  </a:lnTo>
                  <a:lnTo>
                    <a:pt x="494" y="166"/>
                  </a:lnTo>
                  <a:lnTo>
                    <a:pt x="459" y="149"/>
                  </a:lnTo>
                  <a:lnTo>
                    <a:pt x="417" y="138"/>
                  </a:lnTo>
                  <a:lnTo>
                    <a:pt x="375" y="134"/>
                  </a:lnTo>
                  <a:close/>
                  <a:moveTo>
                    <a:pt x="401" y="0"/>
                  </a:moveTo>
                  <a:lnTo>
                    <a:pt x="450" y="4"/>
                  </a:lnTo>
                  <a:lnTo>
                    <a:pt x="497" y="13"/>
                  </a:lnTo>
                  <a:lnTo>
                    <a:pt x="541" y="31"/>
                  </a:lnTo>
                  <a:lnTo>
                    <a:pt x="583" y="53"/>
                  </a:lnTo>
                  <a:lnTo>
                    <a:pt x="620" y="82"/>
                  </a:lnTo>
                  <a:lnTo>
                    <a:pt x="654" y="118"/>
                  </a:lnTo>
                  <a:lnTo>
                    <a:pt x="682" y="155"/>
                  </a:lnTo>
                  <a:lnTo>
                    <a:pt x="705" y="196"/>
                  </a:lnTo>
                  <a:lnTo>
                    <a:pt x="723" y="240"/>
                  </a:lnTo>
                  <a:lnTo>
                    <a:pt x="736" y="286"/>
                  </a:lnTo>
                  <a:lnTo>
                    <a:pt x="745" y="335"/>
                  </a:lnTo>
                  <a:lnTo>
                    <a:pt x="747" y="385"/>
                  </a:lnTo>
                  <a:lnTo>
                    <a:pt x="745" y="438"/>
                  </a:lnTo>
                  <a:lnTo>
                    <a:pt x="736" y="488"/>
                  </a:lnTo>
                  <a:lnTo>
                    <a:pt x="724" y="537"/>
                  </a:lnTo>
                  <a:lnTo>
                    <a:pt x="705" y="582"/>
                  </a:lnTo>
                  <a:lnTo>
                    <a:pt x="683" y="624"/>
                  </a:lnTo>
                  <a:lnTo>
                    <a:pt x="657" y="662"/>
                  </a:lnTo>
                  <a:lnTo>
                    <a:pt x="621" y="699"/>
                  </a:lnTo>
                  <a:lnTo>
                    <a:pt x="583" y="728"/>
                  </a:lnTo>
                  <a:lnTo>
                    <a:pt x="541" y="752"/>
                  </a:lnTo>
                  <a:lnTo>
                    <a:pt x="496" y="768"/>
                  </a:lnTo>
                  <a:lnTo>
                    <a:pt x="447" y="778"/>
                  </a:lnTo>
                  <a:lnTo>
                    <a:pt x="395" y="783"/>
                  </a:lnTo>
                  <a:lnTo>
                    <a:pt x="348" y="778"/>
                  </a:lnTo>
                  <a:lnTo>
                    <a:pt x="302" y="767"/>
                  </a:lnTo>
                  <a:lnTo>
                    <a:pt x="259" y="748"/>
                  </a:lnTo>
                  <a:lnTo>
                    <a:pt x="220" y="722"/>
                  </a:lnTo>
                  <a:lnTo>
                    <a:pt x="183" y="690"/>
                  </a:lnTo>
                  <a:lnTo>
                    <a:pt x="150" y="650"/>
                  </a:lnTo>
                  <a:lnTo>
                    <a:pt x="150" y="1084"/>
                  </a:lnTo>
                  <a:lnTo>
                    <a:pt x="0" y="1084"/>
                  </a:lnTo>
                  <a:lnTo>
                    <a:pt x="0" y="22"/>
                  </a:lnTo>
                  <a:lnTo>
                    <a:pt x="150" y="22"/>
                  </a:lnTo>
                  <a:lnTo>
                    <a:pt x="150" y="136"/>
                  </a:lnTo>
                  <a:lnTo>
                    <a:pt x="183" y="96"/>
                  </a:lnTo>
                  <a:lnTo>
                    <a:pt x="220" y="62"/>
                  </a:lnTo>
                  <a:lnTo>
                    <a:pt x="261" y="35"/>
                  </a:lnTo>
                  <a:lnTo>
                    <a:pt x="305" y="16"/>
                  </a:lnTo>
                  <a:lnTo>
                    <a:pt x="351" y="4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9" y="1163"/>
              <a:ext cx="470" cy="758"/>
            </a:xfrm>
            <a:custGeom>
              <a:avLst/>
              <a:gdLst>
                <a:gd name="T0" fmla="*/ 349 w 470"/>
                <a:gd name="T1" fmla="*/ 0 h 758"/>
                <a:gd name="T2" fmla="*/ 389 w 470"/>
                <a:gd name="T3" fmla="*/ 4 h 758"/>
                <a:gd name="T4" fmla="*/ 428 w 470"/>
                <a:gd name="T5" fmla="*/ 16 h 758"/>
                <a:gd name="T6" fmla="*/ 467 w 470"/>
                <a:gd name="T7" fmla="*/ 37 h 758"/>
                <a:gd name="T8" fmla="*/ 468 w 470"/>
                <a:gd name="T9" fmla="*/ 37 h 758"/>
                <a:gd name="T10" fmla="*/ 470 w 470"/>
                <a:gd name="T11" fmla="*/ 38 h 758"/>
                <a:gd name="T12" fmla="*/ 374 w 470"/>
                <a:gd name="T13" fmla="*/ 156 h 758"/>
                <a:gd name="T14" fmla="*/ 347 w 470"/>
                <a:gd name="T15" fmla="*/ 147 h 758"/>
                <a:gd name="T16" fmla="*/ 315 w 470"/>
                <a:gd name="T17" fmla="*/ 143 h 758"/>
                <a:gd name="T18" fmla="*/ 281 w 470"/>
                <a:gd name="T19" fmla="*/ 146 h 758"/>
                <a:gd name="T20" fmla="*/ 253 w 470"/>
                <a:gd name="T21" fmla="*/ 155 h 758"/>
                <a:gd name="T22" fmla="*/ 228 w 470"/>
                <a:gd name="T23" fmla="*/ 166 h 758"/>
                <a:gd name="T24" fmla="*/ 208 w 470"/>
                <a:gd name="T25" fmla="*/ 183 h 758"/>
                <a:gd name="T26" fmla="*/ 191 w 470"/>
                <a:gd name="T27" fmla="*/ 203 h 758"/>
                <a:gd name="T28" fmla="*/ 179 w 470"/>
                <a:gd name="T29" fmla="*/ 225 h 758"/>
                <a:gd name="T30" fmla="*/ 169 w 470"/>
                <a:gd name="T31" fmla="*/ 251 h 758"/>
                <a:gd name="T32" fmla="*/ 161 w 470"/>
                <a:gd name="T33" fmla="*/ 279 h 758"/>
                <a:gd name="T34" fmla="*/ 155 w 470"/>
                <a:gd name="T35" fmla="*/ 307 h 758"/>
                <a:gd name="T36" fmla="*/ 152 w 470"/>
                <a:gd name="T37" fmla="*/ 336 h 758"/>
                <a:gd name="T38" fmla="*/ 151 w 470"/>
                <a:gd name="T39" fmla="*/ 366 h 758"/>
                <a:gd name="T40" fmla="*/ 151 w 470"/>
                <a:gd name="T41" fmla="*/ 397 h 758"/>
                <a:gd name="T42" fmla="*/ 151 w 470"/>
                <a:gd name="T43" fmla="*/ 758 h 758"/>
                <a:gd name="T44" fmla="*/ 0 w 470"/>
                <a:gd name="T45" fmla="*/ 758 h 758"/>
                <a:gd name="T46" fmla="*/ 0 w 470"/>
                <a:gd name="T47" fmla="*/ 22 h 758"/>
                <a:gd name="T48" fmla="*/ 151 w 470"/>
                <a:gd name="T49" fmla="*/ 22 h 758"/>
                <a:gd name="T50" fmla="*/ 151 w 470"/>
                <a:gd name="T51" fmla="*/ 131 h 758"/>
                <a:gd name="T52" fmla="*/ 173 w 470"/>
                <a:gd name="T53" fmla="*/ 93 h 758"/>
                <a:gd name="T54" fmla="*/ 200 w 470"/>
                <a:gd name="T55" fmla="*/ 60 h 758"/>
                <a:gd name="T56" fmla="*/ 231 w 470"/>
                <a:gd name="T57" fmla="*/ 34 h 758"/>
                <a:gd name="T58" fmla="*/ 266 w 470"/>
                <a:gd name="T59" fmla="*/ 16 h 758"/>
                <a:gd name="T60" fmla="*/ 306 w 470"/>
                <a:gd name="T61" fmla="*/ 4 h 758"/>
                <a:gd name="T62" fmla="*/ 349 w 470"/>
                <a:gd name="T6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758">
                  <a:moveTo>
                    <a:pt x="349" y="0"/>
                  </a:moveTo>
                  <a:lnTo>
                    <a:pt x="389" y="4"/>
                  </a:lnTo>
                  <a:lnTo>
                    <a:pt x="428" y="16"/>
                  </a:lnTo>
                  <a:lnTo>
                    <a:pt x="467" y="37"/>
                  </a:lnTo>
                  <a:lnTo>
                    <a:pt x="468" y="37"/>
                  </a:lnTo>
                  <a:lnTo>
                    <a:pt x="470" y="38"/>
                  </a:lnTo>
                  <a:lnTo>
                    <a:pt x="374" y="156"/>
                  </a:lnTo>
                  <a:lnTo>
                    <a:pt x="347" y="147"/>
                  </a:lnTo>
                  <a:lnTo>
                    <a:pt x="315" y="143"/>
                  </a:lnTo>
                  <a:lnTo>
                    <a:pt x="281" y="146"/>
                  </a:lnTo>
                  <a:lnTo>
                    <a:pt x="253" y="155"/>
                  </a:lnTo>
                  <a:lnTo>
                    <a:pt x="228" y="166"/>
                  </a:lnTo>
                  <a:lnTo>
                    <a:pt x="208" y="183"/>
                  </a:lnTo>
                  <a:lnTo>
                    <a:pt x="191" y="203"/>
                  </a:lnTo>
                  <a:lnTo>
                    <a:pt x="179" y="225"/>
                  </a:lnTo>
                  <a:lnTo>
                    <a:pt x="169" y="251"/>
                  </a:lnTo>
                  <a:lnTo>
                    <a:pt x="161" y="279"/>
                  </a:lnTo>
                  <a:lnTo>
                    <a:pt x="155" y="307"/>
                  </a:lnTo>
                  <a:lnTo>
                    <a:pt x="152" y="336"/>
                  </a:lnTo>
                  <a:lnTo>
                    <a:pt x="151" y="366"/>
                  </a:lnTo>
                  <a:lnTo>
                    <a:pt x="151" y="397"/>
                  </a:lnTo>
                  <a:lnTo>
                    <a:pt x="151" y="758"/>
                  </a:lnTo>
                  <a:lnTo>
                    <a:pt x="0" y="758"/>
                  </a:lnTo>
                  <a:lnTo>
                    <a:pt x="0" y="22"/>
                  </a:lnTo>
                  <a:lnTo>
                    <a:pt x="151" y="22"/>
                  </a:lnTo>
                  <a:lnTo>
                    <a:pt x="151" y="131"/>
                  </a:lnTo>
                  <a:lnTo>
                    <a:pt x="173" y="93"/>
                  </a:lnTo>
                  <a:lnTo>
                    <a:pt x="200" y="60"/>
                  </a:lnTo>
                  <a:lnTo>
                    <a:pt x="231" y="34"/>
                  </a:lnTo>
                  <a:lnTo>
                    <a:pt x="266" y="16"/>
                  </a:lnTo>
                  <a:lnTo>
                    <a:pt x="306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auto">
            <a:xfrm>
              <a:off x="444" y="1163"/>
              <a:ext cx="747" cy="1156"/>
            </a:xfrm>
            <a:custGeom>
              <a:avLst/>
              <a:gdLst>
                <a:gd name="T0" fmla="*/ 300 w 747"/>
                <a:gd name="T1" fmla="*/ 144 h 1156"/>
                <a:gd name="T2" fmla="*/ 211 w 747"/>
                <a:gd name="T3" fmla="*/ 199 h 1156"/>
                <a:gd name="T4" fmla="*/ 154 w 747"/>
                <a:gd name="T5" fmla="*/ 299 h 1156"/>
                <a:gd name="T6" fmla="*/ 143 w 747"/>
                <a:gd name="T7" fmla="*/ 425 h 1156"/>
                <a:gd name="T8" fmla="*/ 171 w 747"/>
                <a:gd name="T9" fmla="*/ 525 h 1156"/>
                <a:gd name="T10" fmla="*/ 233 w 747"/>
                <a:gd name="T11" fmla="*/ 603 h 1156"/>
                <a:gd name="T12" fmla="*/ 328 w 747"/>
                <a:gd name="T13" fmla="*/ 646 h 1156"/>
                <a:gd name="T14" fmla="*/ 428 w 747"/>
                <a:gd name="T15" fmla="*/ 640 h 1156"/>
                <a:gd name="T16" fmla="*/ 512 w 747"/>
                <a:gd name="T17" fmla="*/ 597 h 1156"/>
                <a:gd name="T18" fmla="*/ 573 w 747"/>
                <a:gd name="T19" fmla="*/ 515 h 1156"/>
                <a:gd name="T20" fmla="*/ 596 w 747"/>
                <a:gd name="T21" fmla="*/ 389 h 1156"/>
                <a:gd name="T22" fmla="*/ 567 w 747"/>
                <a:gd name="T23" fmla="*/ 256 h 1156"/>
                <a:gd name="T24" fmla="*/ 486 w 747"/>
                <a:gd name="T25" fmla="*/ 166 h 1156"/>
                <a:gd name="T26" fmla="*/ 366 w 747"/>
                <a:gd name="T27" fmla="*/ 134 h 1156"/>
                <a:gd name="T28" fmla="*/ 443 w 747"/>
                <a:gd name="T29" fmla="*/ 16 h 1156"/>
                <a:gd name="T30" fmla="*/ 565 w 747"/>
                <a:gd name="T31" fmla="*/ 97 h 1156"/>
                <a:gd name="T32" fmla="*/ 747 w 747"/>
                <a:gd name="T33" fmla="*/ 22 h 1156"/>
                <a:gd name="T34" fmla="*/ 746 w 747"/>
                <a:gd name="T35" fmla="*/ 793 h 1156"/>
                <a:gd name="T36" fmla="*/ 731 w 747"/>
                <a:gd name="T37" fmla="*/ 901 h 1156"/>
                <a:gd name="T38" fmla="*/ 695 w 747"/>
                <a:gd name="T39" fmla="*/ 1000 h 1156"/>
                <a:gd name="T40" fmla="*/ 632 w 747"/>
                <a:gd name="T41" fmla="*/ 1081 h 1156"/>
                <a:gd name="T42" fmla="*/ 533 w 747"/>
                <a:gd name="T43" fmla="*/ 1135 h 1156"/>
                <a:gd name="T44" fmla="*/ 388 w 747"/>
                <a:gd name="T45" fmla="*/ 1156 h 1156"/>
                <a:gd name="T46" fmla="*/ 233 w 747"/>
                <a:gd name="T47" fmla="*/ 1128 h 1156"/>
                <a:gd name="T48" fmla="*/ 117 w 747"/>
                <a:gd name="T49" fmla="*/ 1048 h 1156"/>
                <a:gd name="T50" fmla="*/ 47 w 747"/>
                <a:gd name="T51" fmla="*/ 924 h 1156"/>
                <a:gd name="T52" fmla="*/ 32 w 747"/>
                <a:gd name="T53" fmla="*/ 817 h 1156"/>
                <a:gd name="T54" fmla="*/ 186 w 747"/>
                <a:gd name="T55" fmla="*/ 861 h 1156"/>
                <a:gd name="T56" fmla="*/ 227 w 747"/>
                <a:gd name="T57" fmla="*/ 957 h 1156"/>
                <a:gd name="T58" fmla="*/ 314 w 747"/>
                <a:gd name="T59" fmla="*/ 1011 h 1156"/>
                <a:gd name="T60" fmla="*/ 433 w 747"/>
                <a:gd name="T61" fmla="*/ 1020 h 1156"/>
                <a:gd name="T62" fmla="*/ 520 w 747"/>
                <a:gd name="T63" fmla="*/ 988 h 1156"/>
                <a:gd name="T64" fmla="*/ 570 w 747"/>
                <a:gd name="T65" fmla="*/ 927 h 1156"/>
                <a:gd name="T66" fmla="*/ 592 w 747"/>
                <a:gd name="T67" fmla="*/ 849 h 1156"/>
                <a:gd name="T68" fmla="*/ 598 w 747"/>
                <a:gd name="T69" fmla="*/ 761 h 1156"/>
                <a:gd name="T70" fmla="*/ 529 w 747"/>
                <a:gd name="T71" fmla="*/ 722 h 1156"/>
                <a:gd name="T72" fmla="*/ 400 w 747"/>
                <a:gd name="T73" fmla="*/ 778 h 1156"/>
                <a:gd name="T74" fmla="*/ 251 w 747"/>
                <a:gd name="T75" fmla="*/ 768 h 1156"/>
                <a:gd name="T76" fmla="*/ 125 w 747"/>
                <a:gd name="T77" fmla="*/ 699 h 1156"/>
                <a:gd name="T78" fmla="*/ 41 w 747"/>
                <a:gd name="T79" fmla="*/ 582 h 1156"/>
                <a:gd name="T80" fmla="*/ 3 w 747"/>
                <a:gd name="T81" fmla="*/ 438 h 1156"/>
                <a:gd name="T82" fmla="*/ 10 w 747"/>
                <a:gd name="T83" fmla="*/ 286 h 1156"/>
                <a:gd name="T84" fmla="*/ 65 w 747"/>
                <a:gd name="T85" fmla="*/ 155 h 1156"/>
                <a:gd name="T86" fmla="*/ 165 w 747"/>
                <a:gd name="T87" fmla="*/ 53 h 1156"/>
                <a:gd name="T88" fmla="*/ 298 w 747"/>
                <a:gd name="T89" fmla="*/ 4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1156">
                  <a:moveTo>
                    <a:pt x="366" y="134"/>
                  </a:moveTo>
                  <a:lnTo>
                    <a:pt x="332" y="137"/>
                  </a:lnTo>
                  <a:lnTo>
                    <a:pt x="300" y="144"/>
                  </a:lnTo>
                  <a:lnTo>
                    <a:pt x="269" y="158"/>
                  </a:lnTo>
                  <a:lnTo>
                    <a:pt x="239" y="175"/>
                  </a:lnTo>
                  <a:lnTo>
                    <a:pt x="211" y="199"/>
                  </a:lnTo>
                  <a:lnTo>
                    <a:pt x="189" y="227"/>
                  </a:lnTo>
                  <a:lnTo>
                    <a:pt x="168" y="261"/>
                  </a:lnTo>
                  <a:lnTo>
                    <a:pt x="154" y="299"/>
                  </a:lnTo>
                  <a:lnTo>
                    <a:pt x="145" y="342"/>
                  </a:lnTo>
                  <a:lnTo>
                    <a:pt x="142" y="389"/>
                  </a:lnTo>
                  <a:lnTo>
                    <a:pt x="143" y="425"/>
                  </a:lnTo>
                  <a:lnTo>
                    <a:pt x="149" y="458"/>
                  </a:lnTo>
                  <a:lnTo>
                    <a:pt x="158" y="492"/>
                  </a:lnTo>
                  <a:lnTo>
                    <a:pt x="171" y="525"/>
                  </a:lnTo>
                  <a:lnTo>
                    <a:pt x="189" y="553"/>
                  </a:lnTo>
                  <a:lnTo>
                    <a:pt x="210" y="579"/>
                  </a:lnTo>
                  <a:lnTo>
                    <a:pt x="233" y="603"/>
                  </a:lnTo>
                  <a:lnTo>
                    <a:pt x="261" y="622"/>
                  </a:lnTo>
                  <a:lnTo>
                    <a:pt x="292" y="635"/>
                  </a:lnTo>
                  <a:lnTo>
                    <a:pt x="328" y="646"/>
                  </a:lnTo>
                  <a:lnTo>
                    <a:pt x="366" y="649"/>
                  </a:lnTo>
                  <a:lnTo>
                    <a:pt x="397" y="646"/>
                  </a:lnTo>
                  <a:lnTo>
                    <a:pt x="428" y="640"/>
                  </a:lnTo>
                  <a:lnTo>
                    <a:pt x="458" y="630"/>
                  </a:lnTo>
                  <a:lnTo>
                    <a:pt x="486" y="616"/>
                  </a:lnTo>
                  <a:lnTo>
                    <a:pt x="512" y="597"/>
                  </a:lnTo>
                  <a:lnTo>
                    <a:pt x="536" y="574"/>
                  </a:lnTo>
                  <a:lnTo>
                    <a:pt x="557" y="547"/>
                  </a:lnTo>
                  <a:lnTo>
                    <a:pt x="573" y="515"/>
                  </a:lnTo>
                  <a:lnTo>
                    <a:pt x="586" y="478"/>
                  </a:lnTo>
                  <a:lnTo>
                    <a:pt x="593" y="436"/>
                  </a:lnTo>
                  <a:lnTo>
                    <a:pt x="596" y="389"/>
                  </a:lnTo>
                  <a:lnTo>
                    <a:pt x="593" y="342"/>
                  </a:lnTo>
                  <a:lnTo>
                    <a:pt x="583" y="296"/>
                  </a:lnTo>
                  <a:lnTo>
                    <a:pt x="567" y="256"/>
                  </a:lnTo>
                  <a:lnTo>
                    <a:pt x="545" y="221"/>
                  </a:lnTo>
                  <a:lnTo>
                    <a:pt x="518" y="192"/>
                  </a:lnTo>
                  <a:lnTo>
                    <a:pt x="486" y="166"/>
                  </a:lnTo>
                  <a:lnTo>
                    <a:pt x="450" y="149"/>
                  </a:lnTo>
                  <a:lnTo>
                    <a:pt x="410" y="138"/>
                  </a:lnTo>
                  <a:lnTo>
                    <a:pt x="366" y="134"/>
                  </a:lnTo>
                  <a:close/>
                  <a:moveTo>
                    <a:pt x="347" y="0"/>
                  </a:moveTo>
                  <a:lnTo>
                    <a:pt x="396" y="4"/>
                  </a:lnTo>
                  <a:lnTo>
                    <a:pt x="443" y="16"/>
                  </a:lnTo>
                  <a:lnTo>
                    <a:pt x="487" y="35"/>
                  </a:lnTo>
                  <a:lnTo>
                    <a:pt x="529" y="63"/>
                  </a:lnTo>
                  <a:lnTo>
                    <a:pt x="565" y="97"/>
                  </a:lnTo>
                  <a:lnTo>
                    <a:pt x="598" y="138"/>
                  </a:lnTo>
                  <a:lnTo>
                    <a:pt x="598" y="22"/>
                  </a:lnTo>
                  <a:lnTo>
                    <a:pt x="747" y="22"/>
                  </a:lnTo>
                  <a:lnTo>
                    <a:pt x="747" y="722"/>
                  </a:lnTo>
                  <a:lnTo>
                    <a:pt x="747" y="758"/>
                  </a:lnTo>
                  <a:lnTo>
                    <a:pt x="746" y="793"/>
                  </a:lnTo>
                  <a:lnTo>
                    <a:pt x="743" y="830"/>
                  </a:lnTo>
                  <a:lnTo>
                    <a:pt x="738" y="865"/>
                  </a:lnTo>
                  <a:lnTo>
                    <a:pt x="731" y="901"/>
                  </a:lnTo>
                  <a:lnTo>
                    <a:pt x="722" y="936"/>
                  </a:lnTo>
                  <a:lnTo>
                    <a:pt x="710" y="969"/>
                  </a:lnTo>
                  <a:lnTo>
                    <a:pt x="695" y="1000"/>
                  </a:lnTo>
                  <a:lnTo>
                    <a:pt x="678" y="1029"/>
                  </a:lnTo>
                  <a:lnTo>
                    <a:pt x="657" y="1056"/>
                  </a:lnTo>
                  <a:lnTo>
                    <a:pt x="632" y="1081"/>
                  </a:lnTo>
                  <a:lnTo>
                    <a:pt x="604" y="1103"/>
                  </a:lnTo>
                  <a:lnTo>
                    <a:pt x="570" y="1121"/>
                  </a:lnTo>
                  <a:lnTo>
                    <a:pt x="533" y="1135"/>
                  </a:lnTo>
                  <a:lnTo>
                    <a:pt x="490" y="1147"/>
                  </a:lnTo>
                  <a:lnTo>
                    <a:pt x="441" y="1155"/>
                  </a:lnTo>
                  <a:lnTo>
                    <a:pt x="388" y="1156"/>
                  </a:lnTo>
                  <a:lnTo>
                    <a:pt x="334" y="1153"/>
                  </a:lnTo>
                  <a:lnTo>
                    <a:pt x="281" y="1143"/>
                  </a:lnTo>
                  <a:lnTo>
                    <a:pt x="233" y="1128"/>
                  </a:lnTo>
                  <a:lnTo>
                    <a:pt x="189" y="1106"/>
                  </a:lnTo>
                  <a:lnTo>
                    <a:pt x="151" y="1079"/>
                  </a:lnTo>
                  <a:lnTo>
                    <a:pt x="117" y="1048"/>
                  </a:lnTo>
                  <a:lnTo>
                    <a:pt x="89" y="1011"/>
                  </a:lnTo>
                  <a:lnTo>
                    <a:pt x="65" y="970"/>
                  </a:lnTo>
                  <a:lnTo>
                    <a:pt x="47" y="924"/>
                  </a:lnTo>
                  <a:lnTo>
                    <a:pt x="37" y="876"/>
                  </a:lnTo>
                  <a:lnTo>
                    <a:pt x="32" y="823"/>
                  </a:lnTo>
                  <a:lnTo>
                    <a:pt x="32" y="817"/>
                  </a:lnTo>
                  <a:lnTo>
                    <a:pt x="183" y="817"/>
                  </a:lnTo>
                  <a:lnTo>
                    <a:pt x="183" y="823"/>
                  </a:lnTo>
                  <a:lnTo>
                    <a:pt x="186" y="861"/>
                  </a:lnTo>
                  <a:lnTo>
                    <a:pt x="193" y="898"/>
                  </a:lnTo>
                  <a:lnTo>
                    <a:pt x="208" y="929"/>
                  </a:lnTo>
                  <a:lnTo>
                    <a:pt x="227" y="957"/>
                  </a:lnTo>
                  <a:lnTo>
                    <a:pt x="252" y="979"/>
                  </a:lnTo>
                  <a:lnTo>
                    <a:pt x="282" y="998"/>
                  </a:lnTo>
                  <a:lnTo>
                    <a:pt x="314" y="1011"/>
                  </a:lnTo>
                  <a:lnTo>
                    <a:pt x="353" y="1019"/>
                  </a:lnTo>
                  <a:lnTo>
                    <a:pt x="394" y="1022"/>
                  </a:lnTo>
                  <a:lnTo>
                    <a:pt x="433" y="1020"/>
                  </a:lnTo>
                  <a:lnTo>
                    <a:pt x="467" y="1013"/>
                  </a:lnTo>
                  <a:lnTo>
                    <a:pt x="496" y="1003"/>
                  </a:lnTo>
                  <a:lnTo>
                    <a:pt x="520" y="988"/>
                  </a:lnTo>
                  <a:lnTo>
                    <a:pt x="540" y="972"/>
                  </a:lnTo>
                  <a:lnTo>
                    <a:pt x="557" y="951"/>
                  </a:lnTo>
                  <a:lnTo>
                    <a:pt x="570" y="927"/>
                  </a:lnTo>
                  <a:lnTo>
                    <a:pt x="579" y="904"/>
                  </a:lnTo>
                  <a:lnTo>
                    <a:pt x="588" y="877"/>
                  </a:lnTo>
                  <a:lnTo>
                    <a:pt x="592" y="849"/>
                  </a:lnTo>
                  <a:lnTo>
                    <a:pt x="595" y="820"/>
                  </a:lnTo>
                  <a:lnTo>
                    <a:pt x="596" y="790"/>
                  </a:lnTo>
                  <a:lnTo>
                    <a:pt x="598" y="761"/>
                  </a:lnTo>
                  <a:lnTo>
                    <a:pt x="598" y="650"/>
                  </a:lnTo>
                  <a:lnTo>
                    <a:pt x="565" y="690"/>
                  </a:lnTo>
                  <a:lnTo>
                    <a:pt x="529" y="722"/>
                  </a:lnTo>
                  <a:lnTo>
                    <a:pt x="489" y="748"/>
                  </a:lnTo>
                  <a:lnTo>
                    <a:pt x="446" y="767"/>
                  </a:lnTo>
                  <a:lnTo>
                    <a:pt x="400" y="778"/>
                  </a:lnTo>
                  <a:lnTo>
                    <a:pt x="353" y="783"/>
                  </a:lnTo>
                  <a:lnTo>
                    <a:pt x="301" y="778"/>
                  </a:lnTo>
                  <a:lnTo>
                    <a:pt x="251" y="768"/>
                  </a:lnTo>
                  <a:lnTo>
                    <a:pt x="207" y="752"/>
                  </a:lnTo>
                  <a:lnTo>
                    <a:pt x="164" y="728"/>
                  </a:lnTo>
                  <a:lnTo>
                    <a:pt x="125" y="699"/>
                  </a:lnTo>
                  <a:lnTo>
                    <a:pt x="92" y="662"/>
                  </a:lnTo>
                  <a:lnTo>
                    <a:pt x="63" y="624"/>
                  </a:lnTo>
                  <a:lnTo>
                    <a:pt x="41" y="582"/>
                  </a:lnTo>
                  <a:lnTo>
                    <a:pt x="24" y="537"/>
                  </a:lnTo>
                  <a:lnTo>
                    <a:pt x="10" y="488"/>
                  </a:lnTo>
                  <a:lnTo>
                    <a:pt x="3" y="438"/>
                  </a:lnTo>
                  <a:lnTo>
                    <a:pt x="0" y="385"/>
                  </a:lnTo>
                  <a:lnTo>
                    <a:pt x="3" y="335"/>
                  </a:lnTo>
                  <a:lnTo>
                    <a:pt x="10" y="286"/>
                  </a:lnTo>
                  <a:lnTo>
                    <a:pt x="24" y="240"/>
                  </a:lnTo>
                  <a:lnTo>
                    <a:pt x="43" y="196"/>
                  </a:lnTo>
                  <a:lnTo>
                    <a:pt x="65" y="155"/>
                  </a:lnTo>
                  <a:lnTo>
                    <a:pt x="93" y="118"/>
                  </a:lnTo>
                  <a:lnTo>
                    <a:pt x="127" y="82"/>
                  </a:lnTo>
                  <a:lnTo>
                    <a:pt x="165" y="53"/>
                  </a:lnTo>
                  <a:lnTo>
                    <a:pt x="207" y="31"/>
                  </a:lnTo>
                  <a:lnTo>
                    <a:pt x="251" y="13"/>
                  </a:lnTo>
                  <a:lnTo>
                    <a:pt x="298" y="4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3955" y="928"/>
              <a:ext cx="1358" cy="760"/>
            </a:xfrm>
            <a:custGeom>
              <a:avLst/>
              <a:gdLst>
                <a:gd name="T0" fmla="*/ 190 w 1358"/>
                <a:gd name="T1" fmla="*/ 3 h 760"/>
                <a:gd name="T2" fmla="*/ 257 w 1358"/>
                <a:gd name="T3" fmla="*/ 21 h 760"/>
                <a:gd name="T4" fmla="*/ 305 w 1358"/>
                <a:gd name="T5" fmla="*/ 55 h 760"/>
                <a:gd name="T6" fmla="*/ 367 w 1358"/>
                <a:gd name="T7" fmla="*/ 46 h 760"/>
                <a:gd name="T8" fmla="*/ 463 w 1358"/>
                <a:gd name="T9" fmla="*/ 11 h 760"/>
                <a:gd name="T10" fmla="*/ 552 w 1358"/>
                <a:gd name="T11" fmla="*/ 9 h 760"/>
                <a:gd name="T12" fmla="*/ 614 w 1358"/>
                <a:gd name="T13" fmla="*/ 27 h 760"/>
                <a:gd name="T14" fmla="*/ 661 w 1358"/>
                <a:gd name="T15" fmla="*/ 64 h 760"/>
                <a:gd name="T16" fmla="*/ 719 w 1358"/>
                <a:gd name="T17" fmla="*/ 59 h 760"/>
                <a:gd name="T18" fmla="*/ 804 w 1358"/>
                <a:gd name="T19" fmla="*/ 20 h 760"/>
                <a:gd name="T20" fmla="*/ 894 w 1358"/>
                <a:gd name="T21" fmla="*/ 6 h 760"/>
                <a:gd name="T22" fmla="*/ 971 w 1358"/>
                <a:gd name="T23" fmla="*/ 17 h 760"/>
                <a:gd name="T24" fmla="*/ 1030 w 1358"/>
                <a:gd name="T25" fmla="*/ 48 h 760"/>
                <a:gd name="T26" fmla="*/ 1070 w 1358"/>
                <a:gd name="T27" fmla="*/ 95 h 760"/>
                <a:gd name="T28" fmla="*/ 1088 w 1358"/>
                <a:gd name="T29" fmla="*/ 158 h 760"/>
                <a:gd name="T30" fmla="*/ 1086 w 1358"/>
                <a:gd name="T31" fmla="*/ 235 h 760"/>
                <a:gd name="T32" fmla="*/ 1038 w 1358"/>
                <a:gd name="T33" fmla="*/ 465 h 760"/>
                <a:gd name="T34" fmla="*/ 1029 w 1358"/>
                <a:gd name="T35" fmla="*/ 530 h 760"/>
                <a:gd name="T36" fmla="*/ 1045 w 1358"/>
                <a:gd name="T37" fmla="*/ 574 h 760"/>
                <a:gd name="T38" fmla="*/ 1079 w 1358"/>
                <a:gd name="T39" fmla="*/ 598 h 760"/>
                <a:gd name="T40" fmla="*/ 1132 w 1358"/>
                <a:gd name="T41" fmla="*/ 605 h 760"/>
                <a:gd name="T42" fmla="*/ 1202 w 1358"/>
                <a:gd name="T43" fmla="*/ 598 h 760"/>
                <a:gd name="T44" fmla="*/ 1281 w 1358"/>
                <a:gd name="T45" fmla="*/ 574 h 760"/>
                <a:gd name="T46" fmla="*/ 1358 w 1358"/>
                <a:gd name="T47" fmla="*/ 543 h 760"/>
                <a:gd name="T48" fmla="*/ 1318 w 1358"/>
                <a:gd name="T49" fmla="*/ 705 h 760"/>
                <a:gd name="T50" fmla="*/ 1207 w 1358"/>
                <a:gd name="T51" fmla="*/ 745 h 760"/>
                <a:gd name="T52" fmla="*/ 1098 w 1358"/>
                <a:gd name="T53" fmla="*/ 760 h 760"/>
                <a:gd name="T54" fmla="*/ 1017 w 1358"/>
                <a:gd name="T55" fmla="*/ 751 h 760"/>
                <a:gd name="T56" fmla="*/ 951 w 1358"/>
                <a:gd name="T57" fmla="*/ 724 h 760"/>
                <a:gd name="T58" fmla="*/ 900 w 1358"/>
                <a:gd name="T59" fmla="*/ 682 h 760"/>
                <a:gd name="T60" fmla="*/ 866 w 1358"/>
                <a:gd name="T61" fmla="*/ 614 h 760"/>
                <a:gd name="T62" fmla="*/ 861 w 1358"/>
                <a:gd name="T63" fmla="*/ 528 h 760"/>
                <a:gd name="T64" fmla="*/ 915 w 1358"/>
                <a:gd name="T65" fmla="*/ 275 h 760"/>
                <a:gd name="T66" fmla="*/ 923 w 1358"/>
                <a:gd name="T67" fmla="*/ 213 h 760"/>
                <a:gd name="T68" fmla="*/ 911 w 1358"/>
                <a:gd name="T69" fmla="*/ 173 h 760"/>
                <a:gd name="T70" fmla="*/ 878 w 1358"/>
                <a:gd name="T71" fmla="*/ 154 h 760"/>
                <a:gd name="T72" fmla="*/ 822 w 1358"/>
                <a:gd name="T73" fmla="*/ 155 h 760"/>
                <a:gd name="T74" fmla="*/ 762 w 1358"/>
                <a:gd name="T75" fmla="*/ 183 h 760"/>
                <a:gd name="T76" fmla="*/ 714 w 1358"/>
                <a:gd name="T77" fmla="*/ 235 h 760"/>
                <a:gd name="T78" fmla="*/ 686 w 1358"/>
                <a:gd name="T79" fmla="*/ 304 h 760"/>
                <a:gd name="T80" fmla="*/ 444 w 1358"/>
                <a:gd name="T81" fmla="*/ 637 h 760"/>
                <a:gd name="T82" fmla="*/ 534 w 1358"/>
                <a:gd name="T83" fmla="*/ 241 h 760"/>
                <a:gd name="T84" fmla="*/ 531 w 1358"/>
                <a:gd name="T85" fmla="*/ 189 h 760"/>
                <a:gd name="T86" fmla="*/ 509 w 1358"/>
                <a:gd name="T87" fmla="*/ 161 h 760"/>
                <a:gd name="T88" fmla="*/ 469 w 1358"/>
                <a:gd name="T89" fmla="*/ 151 h 760"/>
                <a:gd name="T90" fmla="*/ 401 w 1358"/>
                <a:gd name="T91" fmla="*/ 167 h 760"/>
                <a:gd name="T92" fmla="*/ 345 w 1358"/>
                <a:gd name="T93" fmla="*/ 217 h 760"/>
                <a:gd name="T94" fmla="*/ 302 w 1358"/>
                <a:gd name="T95" fmla="*/ 300 h 760"/>
                <a:gd name="T96" fmla="*/ 220 w 1358"/>
                <a:gd name="T97" fmla="*/ 637 h 760"/>
                <a:gd name="T98" fmla="*/ 153 w 1358"/>
                <a:gd name="T99" fmla="*/ 233 h 760"/>
                <a:gd name="T100" fmla="*/ 158 w 1358"/>
                <a:gd name="T101" fmla="*/ 188 h 760"/>
                <a:gd name="T102" fmla="*/ 144 w 1358"/>
                <a:gd name="T103" fmla="*/ 155 h 760"/>
                <a:gd name="T104" fmla="*/ 112 w 1358"/>
                <a:gd name="T105" fmla="*/ 138 h 760"/>
                <a:gd name="T106" fmla="*/ 63 w 1358"/>
                <a:gd name="T107" fmla="*/ 140 h 760"/>
                <a:gd name="T108" fmla="*/ 0 w 1358"/>
                <a:gd name="T109" fmla="*/ 166 h 760"/>
                <a:gd name="T110" fmla="*/ 40 w 1358"/>
                <a:gd name="T111" fmla="*/ 21 h 760"/>
                <a:gd name="T112" fmla="*/ 153 w 1358"/>
                <a:gd name="T113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8" h="760">
                  <a:moveTo>
                    <a:pt x="153" y="0"/>
                  </a:moveTo>
                  <a:lnTo>
                    <a:pt x="190" y="3"/>
                  </a:lnTo>
                  <a:lnTo>
                    <a:pt x="226" y="11"/>
                  </a:lnTo>
                  <a:lnTo>
                    <a:pt x="257" y="21"/>
                  </a:lnTo>
                  <a:lnTo>
                    <a:pt x="283" y="37"/>
                  </a:lnTo>
                  <a:lnTo>
                    <a:pt x="305" y="55"/>
                  </a:lnTo>
                  <a:lnTo>
                    <a:pt x="320" y="77"/>
                  </a:lnTo>
                  <a:lnTo>
                    <a:pt x="367" y="46"/>
                  </a:lnTo>
                  <a:lnTo>
                    <a:pt x="415" y="24"/>
                  </a:lnTo>
                  <a:lnTo>
                    <a:pt x="463" y="11"/>
                  </a:lnTo>
                  <a:lnTo>
                    <a:pt x="514" y="6"/>
                  </a:lnTo>
                  <a:lnTo>
                    <a:pt x="552" y="9"/>
                  </a:lnTo>
                  <a:lnTo>
                    <a:pt x="584" y="15"/>
                  </a:lnTo>
                  <a:lnTo>
                    <a:pt x="614" y="27"/>
                  </a:lnTo>
                  <a:lnTo>
                    <a:pt x="639" y="43"/>
                  </a:lnTo>
                  <a:lnTo>
                    <a:pt x="661" y="64"/>
                  </a:lnTo>
                  <a:lnTo>
                    <a:pt x="677" y="89"/>
                  </a:lnTo>
                  <a:lnTo>
                    <a:pt x="719" y="59"/>
                  </a:lnTo>
                  <a:lnTo>
                    <a:pt x="762" y="36"/>
                  </a:lnTo>
                  <a:lnTo>
                    <a:pt x="804" y="20"/>
                  </a:lnTo>
                  <a:lnTo>
                    <a:pt x="849" y="9"/>
                  </a:lnTo>
                  <a:lnTo>
                    <a:pt x="894" y="6"/>
                  </a:lnTo>
                  <a:lnTo>
                    <a:pt x="936" y="9"/>
                  </a:lnTo>
                  <a:lnTo>
                    <a:pt x="971" y="17"/>
                  </a:lnTo>
                  <a:lnTo>
                    <a:pt x="1004" y="30"/>
                  </a:lnTo>
                  <a:lnTo>
                    <a:pt x="1030" y="48"/>
                  </a:lnTo>
                  <a:lnTo>
                    <a:pt x="1052" y="70"/>
                  </a:lnTo>
                  <a:lnTo>
                    <a:pt x="1070" y="95"/>
                  </a:lnTo>
                  <a:lnTo>
                    <a:pt x="1082" y="124"/>
                  </a:lnTo>
                  <a:lnTo>
                    <a:pt x="1088" y="158"/>
                  </a:lnTo>
                  <a:lnTo>
                    <a:pt x="1089" y="195"/>
                  </a:lnTo>
                  <a:lnTo>
                    <a:pt x="1086" y="235"/>
                  </a:lnTo>
                  <a:lnTo>
                    <a:pt x="1079" y="278"/>
                  </a:lnTo>
                  <a:lnTo>
                    <a:pt x="1038" y="465"/>
                  </a:lnTo>
                  <a:lnTo>
                    <a:pt x="1030" y="500"/>
                  </a:lnTo>
                  <a:lnTo>
                    <a:pt x="1029" y="530"/>
                  </a:lnTo>
                  <a:lnTo>
                    <a:pt x="1035" y="555"/>
                  </a:lnTo>
                  <a:lnTo>
                    <a:pt x="1045" y="574"/>
                  </a:lnTo>
                  <a:lnTo>
                    <a:pt x="1058" y="587"/>
                  </a:lnTo>
                  <a:lnTo>
                    <a:pt x="1079" y="598"/>
                  </a:lnTo>
                  <a:lnTo>
                    <a:pt x="1103" y="602"/>
                  </a:lnTo>
                  <a:lnTo>
                    <a:pt x="1132" y="605"/>
                  </a:lnTo>
                  <a:lnTo>
                    <a:pt x="1165" y="602"/>
                  </a:lnTo>
                  <a:lnTo>
                    <a:pt x="1202" y="598"/>
                  </a:lnTo>
                  <a:lnTo>
                    <a:pt x="1240" y="587"/>
                  </a:lnTo>
                  <a:lnTo>
                    <a:pt x="1281" y="574"/>
                  </a:lnTo>
                  <a:lnTo>
                    <a:pt x="1324" y="558"/>
                  </a:lnTo>
                  <a:lnTo>
                    <a:pt x="1358" y="543"/>
                  </a:lnTo>
                  <a:lnTo>
                    <a:pt x="1327" y="701"/>
                  </a:lnTo>
                  <a:lnTo>
                    <a:pt x="1318" y="705"/>
                  </a:lnTo>
                  <a:lnTo>
                    <a:pt x="1264" y="729"/>
                  </a:lnTo>
                  <a:lnTo>
                    <a:pt x="1207" y="745"/>
                  </a:lnTo>
                  <a:lnTo>
                    <a:pt x="1153" y="755"/>
                  </a:lnTo>
                  <a:lnTo>
                    <a:pt x="1098" y="760"/>
                  </a:lnTo>
                  <a:lnTo>
                    <a:pt x="1055" y="757"/>
                  </a:lnTo>
                  <a:lnTo>
                    <a:pt x="1017" y="751"/>
                  </a:lnTo>
                  <a:lnTo>
                    <a:pt x="983" y="739"/>
                  </a:lnTo>
                  <a:lnTo>
                    <a:pt x="951" y="724"/>
                  </a:lnTo>
                  <a:lnTo>
                    <a:pt x="924" y="705"/>
                  </a:lnTo>
                  <a:lnTo>
                    <a:pt x="900" y="682"/>
                  </a:lnTo>
                  <a:lnTo>
                    <a:pt x="880" y="649"/>
                  </a:lnTo>
                  <a:lnTo>
                    <a:pt x="866" y="614"/>
                  </a:lnTo>
                  <a:lnTo>
                    <a:pt x="861" y="573"/>
                  </a:lnTo>
                  <a:lnTo>
                    <a:pt x="861" y="528"/>
                  </a:lnTo>
                  <a:lnTo>
                    <a:pt x="868" y="481"/>
                  </a:lnTo>
                  <a:lnTo>
                    <a:pt x="915" y="275"/>
                  </a:lnTo>
                  <a:lnTo>
                    <a:pt x="921" y="241"/>
                  </a:lnTo>
                  <a:lnTo>
                    <a:pt x="923" y="213"/>
                  </a:lnTo>
                  <a:lnTo>
                    <a:pt x="918" y="191"/>
                  </a:lnTo>
                  <a:lnTo>
                    <a:pt x="911" y="173"/>
                  </a:lnTo>
                  <a:lnTo>
                    <a:pt x="896" y="161"/>
                  </a:lnTo>
                  <a:lnTo>
                    <a:pt x="878" y="154"/>
                  </a:lnTo>
                  <a:lnTo>
                    <a:pt x="855" y="151"/>
                  </a:lnTo>
                  <a:lnTo>
                    <a:pt x="822" y="155"/>
                  </a:lnTo>
                  <a:lnTo>
                    <a:pt x="791" y="166"/>
                  </a:lnTo>
                  <a:lnTo>
                    <a:pt x="762" y="183"/>
                  </a:lnTo>
                  <a:lnTo>
                    <a:pt x="736" y="205"/>
                  </a:lnTo>
                  <a:lnTo>
                    <a:pt x="714" y="235"/>
                  </a:lnTo>
                  <a:lnTo>
                    <a:pt x="698" y="267"/>
                  </a:lnTo>
                  <a:lnTo>
                    <a:pt x="686" y="304"/>
                  </a:lnTo>
                  <a:lnTo>
                    <a:pt x="608" y="637"/>
                  </a:lnTo>
                  <a:lnTo>
                    <a:pt x="444" y="637"/>
                  </a:lnTo>
                  <a:lnTo>
                    <a:pt x="528" y="275"/>
                  </a:lnTo>
                  <a:lnTo>
                    <a:pt x="534" y="241"/>
                  </a:lnTo>
                  <a:lnTo>
                    <a:pt x="536" y="213"/>
                  </a:lnTo>
                  <a:lnTo>
                    <a:pt x="531" y="189"/>
                  </a:lnTo>
                  <a:lnTo>
                    <a:pt x="524" y="173"/>
                  </a:lnTo>
                  <a:lnTo>
                    <a:pt x="509" y="161"/>
                  </a:lnTo>
                  <a:lnTo>
                    <a:pt x="491" y="154"/>
                  </a:lnTo>
                  <a:lnTo>
                    <a:pt x="469" y="151"/>
                  </a:lnTo>
                  <a:lnTo>
                    <a:pt x="434" y="155"/>
                  </a:lnTo>
                  <a:lnTo>
                    <a:pt x="401" y="167"/>
                  </a:lnTo>
                  <a:lnTo>
                    <a:pt x="372" y="188"/>
                  </a:lnTo>
                  <a:lnTo>
                    <a:pt x="345" y="217"/>
                  </a:lnTo>
                  <a:lnTo>
                    <a:pt x="323" y="254"/>
                  </a:lnTo>
                  <a:lnTo>
                    <a:pt x="302" y="300"/>
                  </a:lnTo>
                  <a:lnTo>
                    <a:pt x="286" y="356"/>
                  </a:lnTo>
                  <a:lnTo>
                    <a:pt x="220" y="637"/>
                  </a:lnTo>
                  <a:lnTo>
                    <a:pt x="56" y="637"/>
                  </a:lnTo>
                  <a:lnTo>
                    <a:pt x="153" y="233"/>
                  </a:lnTo>
                  <a:lnTo>
                    <a:pt x="158" y="208"/>
                  </a:lnTo>
                  <a:lnTo>
                    <a:pt x="158" y="188"/>
                  </a:lnTo>
                  <a:lnTo>
                    <a:pt x="153" y="170"/>
                  </a:lnTo>
                  <a:lnTo>
                    <a:pt x="144" y="155"/>
                  </a:lnTo>
                  <a:lnTo>
                    <a:pt x="131" y="143"/>
                  </a:lnTo>
                  <a:lnTo>
                    <a:pt x="112" y="138"/>
                  </a:lnTo>
                  <a:lnTo>
                    <a:pt x="90" y="136"/>
                  </a:lnTo>
                  <a:lnTo>
                    <a:pt x="63" y="140"/>
                  </a:lnTo>
                  <a:lnTo>
                    <a:pt x="35" y="151"/>
                  </a:lnTo>
                  <a:lnTo>
                    <a:pt x="0" y="166"/>
                  </a:lnTo>
                  <a:lnTo>
                    <a:pt x="29" y="25"/>
                  </a:lnTo>
                  <a:lnTo>
                    <a:pt x="40" y="21"/>
                  </a:lnTo>
                  <a:lnTo>
                    <a:pt x="96" y="6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  <p:sp>
          <p:nvSpPr>
            <p:cNvPr id="27" name="Freeform 11"/>
            <p:cNvSpPr>
              <a:spLocks noEditPoints="1"/>
            </p:cNvSpPr>
            <p:nvPr userDrawn="1"/>
          </p:nvSpPr>
          <p:spPr bwMode="auto">
            <a:xfrm>
              <a:off x="1671" y="1158"/>
              <a:ext cx="754" cy="788"/>
            </a:xfrm>
            <a:custGeom>
              <a:avLst/>
              <a:gdLst>
                <a:gd name="T0" fmla="*/ 339 w 754"/>
                <a:gd name="T1" fmla="*/ 121 h 788"/>
                <a:gd name="T2" fmla="*/ 276 w 754"/>
                <a:gd name="T3" fmla="*/ 143 h 788"/>
                <a:gd name="T4" fmla="*/ 226 w 754"/>
                <a:gd name="T5" fmla="*/ 183 h 788"/>
                <a:gd name="T6" fmla="*/ 190 w 754"/>
                <a:gd name="T7" fmla="*/ 233 h 788"/>
                <a:gd name="T8" fmla="*/ 167 w 754"/>
                <a:gd name="T9" fmla="*/ 295 h 788"/>
                <a:gd name="T10" fmla="*/ 153 w 754"/>
                <a:gd name="T11" fmla="*/ 394 h 788"/>
                <a:gd name="T12" fmla="*/ 167 w 754"/>
                <a:gd name="T13" fmla="*/ 493 h 788"/>
                <a:gd name="T14" fmla="*/ 190 w 754"/>
                <a:gd name="T15" fmla="*/ 555 h 788"/>
                <a:gd name="T16" fmla="*/ 226 w 754"/>
                <a:gd name="T17" fmla="*/ 607 h 788"/>
                <a:gd name="T18" fmla="*/ 276 w 754"/>
                <a:gd name="T19" fmla="*/ 646 h 788"/>
                <a:gd name="T20" fmla="*/ 339 w 754"/>
                <a:gd name="T21" fmla="*/ 667 h 788"/>
                <a:gd name="T22" fmla="*/ 413 w 754"/>
                <a:gd name="T23" fmla="*/ 667 h 788"/>
                <a:gd name="T24" fmla="*/ 478 w 754"/>
                <a:gd name="T25" fmla="*/ 646 h 788"/>
                <a:gd name="T26" fmla="*/ 528 w 754"/>
                <a:gd name="T27" fmla="*/ 607 h 788"/>
                <a:gd name="T28" fmla="*/ 564 w 754"/>
                <a:gd name="T29" fmla="*/ 555 h 788"/>
                <a:gd name="T30" fmla="*/ 587 w 754"/>
                <a:gd name="T31" fmla="*/ 493 h 788"/>
                <a:gd name="T32" fmla="*/ 601 w 754"/>
                <a:gd name="T33" fmla="*/ 394 h 788"/>
                <a:gd name="T34" fmla="*/ 587 w 754"/>
                <a:gd name="T35" fmla="*/ 295 h 788"/>
                <a:gd name="T36" fmla="*/ 564 w 754"/>
                <a:gd name="T37" fmla="*/ 233 h 788"/>
                <a:gd name="T38" fmla="*/ 528 w 754"/>
                <a:gd name="T39" fmla="*/ 183 h 788"/>
                <a:gd name="T40" fmla="*/ 478 w 754"/>
                <a:gd name="T41" fmla="*/ 143 h 788"/>
                <a:gd name="T42" fmla="*/ 413 w 754"/>
                <a:gd name="T43" fmla="*/ 121 h 788"/>
                <a:gd name="T44" fmla="*/ 376 w 754"/>
                <a:gd name="T45" fmla="*/ 0 h 788"/>
                <a:gd name="T46" fmla="*/ 489 w 754"/>
                <a:gd name="T47" fmla="*/ 14 h 788"/>
                <a:gd name="T48" fmla="*/ 582 w 754"/>
                <a:gd name="T49" fmla="*/ 54 h 788"/>
                <a:gd name="T50" fmla="*/ 655 w 754"/>
                <a:gd name="T51" fmla="*/ 113 h 788"/>
                <a:gd name="T52" fmla="*/ 710 w 754"/>
                <a:gd name="T53" fmla="*/ 191 h 788"/>
                <a:gd name="T54" fmla="*/ 742 w 754"/>
                <a:gd name="T55" fmla="*/ 285 h 788"/>
                <a:gd name="T56" fmla="*/ 754 w 754"/>
                <a:gd name="T57" fmla="*/ 394 h 788"/>
                <a:gd name="T58" fmla="*/ 742 w 754"/>
                <a:gd name="T59" fmla="*/ 503 h 788"/>
                <a:gd name="T60" fmla="*/ 710 w 754"/>
                <a:gd name="T61" fmla="*/ 599 h 788"/>
                <a:gd name="T62" fmla="*/ 655 w 754"/>
                <a:gd name="T63" fmla="*/ 677 h 788"/>
                <a:gd name="T64" fmla="*/ 582 w 754"/>
                <a:gd name="T65" fmla="*/ 736 h 788"/>
                <a:gd name="T66" fmla="*/ 489 w 754"/>
                <a:gd name="T67" fmla="*/ 775 h 788"/>
                <a:gd name="T68" fmla="*/ 376 w 754"/>
                <a:gd name="T69" fmla="*/ 788 h 788"/>
                <a:gd name="T70" fmla="*/ 266 w 754"/>
                <a:gd name="T71" fmla="*/ 775 h 788"/>
                <a:gd name="T72" fmla="*/ 173 w 754"/>
                <a:gd name="T73" fmla="*/ 736 h 788"/>
                <a:gd name="T74" fmla="*/ 99 w 754"/>
                <a:gd name="T75" fmla="*/ 677 h 788"/>
                <a:gd name="T76" fmla="*/ 44 w 754"/>
                <a:gd name="T77" fmla="*/ 599 h 788"/>
                <a:gd name="T78" fmla="*/ 12 w 754"/>
                <a:gd name="T79" fmla="*/ 503 h 788"/>
                <a:gd name="T80" fmla="*/ 0 w 754"/>
                <a:gd name="T81" fmla="*/ 394 h 788"/>
                <a:gd name="T82" fmla="*/ 12 w 754"/>
                <a:gd name="T83" fmla="*/ 285 h 788"/>
                <a:gd name="T84" fmla="*/ 44 w 754"/>
                <a:gd name="T85" fmla="*/ 191 h 788"/>
                <a:gd name="T86" fmla="*/ 99 w 754"/>
                <a:gd name="T87" fmla="*/ 113 h 788"/>
                <a:gd name="T88" fmla="*/ 173 w 754"/>
                <a:gd name="T89" fmla="*/ 54 h 788"/>
                <a:gd name="T90" fmla="*/ 266 w 754"/>
                <a:gd name="T91" fmla="*/ 14 h 788"/>
                <a:gd name="T92" fmla="*/ 376 w 754"/>
                <a:gd name="T9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4" h="788">
                  <a:moveTo>
                    <a:pt x="376" y="120"/>
                  </a:moveTo>
                  <a:lnTo>
                    <a:pt x="339" y="121"/>
                  </a:lnTo>
                  <a:lnTo>
                    <a:pt x="307" y="130"/>
                  </a:lnTo>
                  <a:lnTo>
                    <a:pt x="276" y="143"/>
                  </a:lnTo>
                  <a:lnTo>
                    <a:pt x="249" y="161"/>
                  </a:lnTo>
                  <a:lnTo>
                    <a:pt x="226" y="183"/>
                  </a:lnTo>
                  <a:lnTo>
                    <a:pt x="207" y="207"/>
                  </a:lnTo>
                  <a:lnTo>
                    <a:pt x="190" y="233"/>
                  </a:lnTo>
                  <a:lnTo>
                    <a:pt x="176" y="263"/>
                  </a:lnTo>
                  <a:lnTo>
                    <a:pt x="167" y="295"/>
                  </a:lnTo>
                  <a:lnTo>
                    <a:pt x="156" y="344"/>
                  </a:lnTo>
                  <a:lnTo>
                    <a:pt x="153" y="394"/>
                  </a:lnTo>
                  <a:lnTo>
                    <a:pt x="156" y="444"/>
                  </a:lnTo>
                  <a:lnTo>
                    <a:pt x="167" y="493"/>
                  </a:lnTo>
                  <a:lnTo>
                    <a:pt x="176" y="525"/>
                  </a:lnTo>
                  <a:lnTo>
                    <a:pt x="190" y="555"/>
                  </a:lnTo>
                  <a:lnTo>
                    <a:pt x="207" y="581"/>
                  </a:lnTo>
                  <a:lnTo>
                    <a:pt x="226" y="607"/>
                  </a:lnTo>
                  <a:lnTo>
                    <a:pt x="249" y="627"/>
                  </a:lnTo>
                  <a:lnTo>
                    <a:pt x="276" y="646"/>
                  </a:lnTo>
                  <a:lnTo>
                    <a:pt x="307" y="660"/>
                  </a:lnTo>
                  <a:lnTo>
                    <a:pt x="339" y="667"/>
                  </a:lnTo>
                  <a:lnTo>
                    <a:pt x="376" y="670"/>
                  </a:lnTo>
                  <a:lnTo>
                    <a:pt x="413" y="667"/>
                  </a:lnTo>
                  <a:lnTo>
                    <a:pt x="447" y="660"/>
                  </a:lnTo>
                  <a:lnTo>
                    <a:pt x="478" y="646"/>
                  </a:lnTo>
                  <a:lnTo>
                    <a:pt x="505" y="627"/>
                  </a:lnTo>
                  <a:lnTo>
                    <a:pt x="528" y="607"/>
                  </a:lnTo>
                  <a:lnTo>
                    <a:pt x="548" y="581"/>
                  </a:lnTo>
                  <a:lnTo>
                    <a:pt x="564" y="555"/>
                  </a:lnTo>
                  <a:lnTo>
                    <a:pt x="577" y="525"/>
                  </a:lnTo>
                  <a:lnTo>
                    <a:pt x="587" y="493"/>
                  </a:lnTo>
                  <a:lnTo>
                    <a:pt x="598" y="444"/>
                  </a:lnTo>
                  <a:lnTo>
                    <a:pt x="601" y="394"/>
                  </a:lnTo>
                  <a:lnTo>
                    <a:pt x="598" y="344"/>
                  </a:lnTo>
                  <a:lnTo>
                    <a:pt x="587" y="295"/>
                  </a:lnTo>
                  <a:lnTo>
                    <a:pt x="577" y="263"/>
                  </a:lnTo>
                  <a:lnTo>
                    <a:pt x="564" y="233"/>
                  </a:lnTo>
                  <a:lnTo>
                    <a:pt x="548" y="207"/>
                  </a:lnTo>
                  <a:lnTo>
                    <a:pt x="528" y="183"/>
                  </a:lnTo>
                  <a:lnTo>
                    <a:pt x="505" y="161"/>
                  </a:lnTo>
                  <a:lnTo>
                    <a:pt x="478" y="143"/>
                  </a:lnTo>
                  <a:lnTo>
                    <a:pt x="447" y="130"/>
                  </a:lnTo>
                  <a:lnTo>
                    <a:pt x="413" y="121"/>
                  </a:lnTo>
                  <a:lnTo>
                    <a:pt x="376" y="120"/>
                  </a:lnTo>
                  <a:close/>
                  <a:moveTo>
                    <a:pt x="376" y="0"/>
                  </a:moveTo>
                  <a:lnTo>
                    <a:pt x="434" y="5"/>
                  </a:lnTo>
                  <a:lnTo>
                    <a:pt x="489" y="14"/>
                  </a:lnTo>
                  <a:lnTo>
                    <a:pt x="537" y="31"/>
                  </a:lnTo>
                  <a:lnTo>
                    <a:pt x="582" y="54"/>
                  </a:lnTo>
                  <a:lnTo>
                    <a:pt x="620" y="80"/>
                  </a:lnTo>
                  <a:lnTo>
                    <a:pt x="655" y="113"/>
                  </a:lnTo>
                  <a:lnTo>
                    <a:pt x="685" y="149"/>
                  </a:lnTo>
                  <a:lnTo>
                    <a:pt x="710" y="191"/>
                  </a:lnTo>
                  <a:lnTo>
                    <a:pt x="729" y="236"/>
                  </a:lnTo>
                  <a:lnTo>
                    <a:pt x="742" y="285"/>
                  </a:lnTo>
                  <a:lnTo>
                    <a:pt x="751" y="338"/>
                  </a:lnTo>
                  <a:lnTo>
                    <a:pt x="754" y="394"/>
                  </a:lnTo>
                  <a:lnTo>
                    <a:pt x="751" y="450"/>
                  </a:lnTo>
                  <a:lnTo>
                    <a:pt x="742" y="503"/>
                  </a:lnTo>
                  <a:lnTo>
                    <a:pt x="729" y="553"/>
                  </a:lnTo>
                  <a:lnTo>
                    <a:pt x="710" y="599"/>
                  </a:lnTo>
                  <a:lnTo>
                    <a:pt x="685" y="640"/>
                  </a:lnTo>
                  <a:lnTo>
                    <a:pt x="655" y="677"/>
                  </a:lnTo>
                  <a:lnTo>
                    <a:pt x="620" y="710"/>
                  </a:lnTo>
                  <a:lnTo>
                    <a:pt x="582" y="736"/>
                  </a:lnTo>
                  <a:lnTo>
                    <a:pt x="537" y="758"/>
                  </a:lnTo>
                  <a:lnTo>
                    <a:pt x="489" y="775"/>
                  </a:lnTo>
                  <a:lnTo>
                    <a:pt x="434" y="785"/>
                  </a:lnTo>
                  <a:lnTo>
                    <a:pt x="376" y="788"/>
                  </a:lnTo>
                  <a:lnTo>
                    <a:pt x="319" y="785"/>
                  </a:lnTo>
                  <a:lnTo>
                    <a:pt x="266" y="775"/>
                  </a:lnTo>
                  <a:lnTo>
                    <a:pt x="217" y="758"/>
                  </a:lnTo>
                  <a:lnTo>
                    <a:pt x="173" y="736"/>
                  </a:lnTo>
                  <a:lnTo>
                    <a:pt x="133" y="710"/>
                  </a:lnTo>
                  <a:lnTo>
                    <a:pt x="99" y="677"/>
                  </a:lnTo>
                  <a:lnTo>
                    <a:pt x="69" y="640"/>
                  </a:lnTo>
                  <a:lnTo>
                    <a:pt x="44" y="599"/>
                  </a:lnTo>
                  <a:lnTo>
                    <a:pt x="25" y="553"/>
                  </a:lnTo>
                  <a:lnTo>
                    <a:pt x="12" y="503"/>
                  </a:lnTo>
                  <a:lnTo>
                    <a:pt x="3" y="450"/>
                  </a:lnTo>
                  <a:lnTo>
                    <a:pt x="0" y="394"/>
                  </a:lnTo>
                  <a:lnTo>
                    <a:pt x="3" y="338"/>
                  </a:lnTo>
                  <a:lnTo>
                    <a:pt x="12" y="285"/>
                  </a:lnTo>
                  <a:lnTo>
                    <a:pt x="25" y="236"/>
                  </a:lnTo>
                  <a:lnTo>
                    <a:pt x="44" y="191"/>
                  </a:lnTo>
                  <a:lnTo>
                    <a:pt x="69" y="149"/>
                  </a:lnTo>
                  <a:lnTo>
                    <a:pt x="99" y="113"/>
                  </a:lnTo>
                  <a:lnTo>
                    <a:pt x="133" y="80"/>
                  </a:lnTo>
                  <a:lnTo>
                    <a:pt x="173" y="54"/>
                  </a:lnTo>
                  <a:lnTo>
                    <a:pt x="217" y="31"/>
                  </a:lnTo>
                  <a:lnTo>
                    <a:pt x="266" y="14"/>
                  </a:lnTo>
                  <a:lnTo>
                    <a:pt x="319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350">
                <a:solidFill>
                  <a:srgbClr val="0A2756"/>
                </a:solidFill>
              </a:endParaRPr>
            </a:p>
          </p:txBody>
        </p:sp>
      </p:grpSp>
      <p:sp>
        <p:nvSpPr>
          <p:cNvPr id="28" name="Rettangolo 27"/>
          <p:cNvSpPr/>
          <p:nvPr userDrawn="1"/>
        </p:nvSpPr>
        <p:spPr>
          <a:xfrm>
            <a:off x="523374" y="4988761"/>
            <a:ext cx="732871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b="0" i="1" dirty="0">
                <a:solidFill>
                  <a:schemeClr val="bg1">
                    <a:lumMod val="8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Confidential and proprietary information of GroupM. Any unauthorized reproduction prohibited. All rights reserved.</a:t>
            </a:r>
            <a:r>
              <a:rPr lang="en-US" sz="750" b="0" i="1" dirty="0">
                <a:solidFill>
                  <a:schemeClr val="bg1">
                    <a:lumMod val="8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750" b="0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1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6209" indent="-176209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54" indent="-184145" algn="l" defTabSz="914378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09" indent="-176209" algn="l" defTabSz="914378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09" indent="-176209" algn="l" defTabSz="914378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879C-01E2-4186-A17B-052DB687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78949-6414-4690-8148-B782AD23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796DA-B79C-479B-B7F7-99EB8D4C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1F947-FC7C-4167-90FC-232D3F92F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" y="0"/>
            <a:ext cx="91342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5098-1D5E-4B98-859F-E42D5789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9C980-79D7-4E76-8B7A-00B325302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81418-91FA-4676-BC0A-4CBD27B6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2C511-05D8-47B6-8A22-E15EB524B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0"/>
            <a:ext cx="9128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3175-61C2-4185-A77C-3C9C80FF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5896B-CAA8-4EA2-A734-44CF1C2E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06BBB-D174-4347-92F1-8FAF1FCAC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89965-6C93-4985-9491-CE14494B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0"/>
            <a:ext cx="9128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B395-A83E-4BF5-8748-9A6008D7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1932B7-5F8C-4054-B0BF-F64BF02F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C158E-80C5-4AEA-84CC-372542DC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19918-5638-4870-B24F-D698E9BD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0"/>
            <a:ext cx="9112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A8E7-4040-45AD-9C84-F2B8B856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ECC51-4C46-4BF2-8107-9C3C0486F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DA8A1-3EDA-4576-B5E5-CA47CE5E2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1FE1A-C98D-47B8-8321-173F1FCC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" y="0"/>
            <a:ext cx="9116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1E69-5EAF-40BC-9DBC-A95DB150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FAB96-0A65-4162-BEC7-02FA01F97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DDB3E-8ED9-41BE-893E-4A050FA62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99AE0-B21C-4964-B569-62174164E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35158" y="0"/>
            <a:ext cx="90733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A2BD-1AE1-471D-A565-08BBED37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92D37-0CAE-4E4E-84CF-EA8E4351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E9765-B78C-410E-A3D7-B50F1456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469AE-DE61-4E73-A4D9-49309449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6" y="0"/>
            <a:ext cx="90348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C872-CA35-4A8F-8AF1-6B5A7A1E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9E1EC-5B8E-40C4-A98C-279783355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E1A69-E15A-4E45-8D4C-C17E3132C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612CC-33E1-4C9B-B253-56261141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" y="0"/>
            <a:ext cx="90725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F860A-321B-4980-822D-7FD9694F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F2E22F-B3C5-44B3-ABEA-71FABA92A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3F7066DD-81B1-4857-8AC7-4EF42743E586}" type="slidenum">
              <a:rPr lang="en-GB" smtClean="0"/>
              <a:pPr defTabSz="685783"/>
              <a:t>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70B6A-0425-4CC6-9CB9-310DC5590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85783"/>
            <a:r>
              <a:rPr lang="it-IT"/>
              <a:t>FONTE: elaborazioni GroupM su dati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B771D-CD38-4D9C-95FA-D338D8D7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" y="0"/>
            <a:ext cx="91263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6225"/>
      </p:ext>
    </p:extLst>
  </p:cSld>
  <p:clrMapOvr>
    <a:masterClrMapping/>
  </p:clrMapOvr>
</p:sld>
</file>

<file path=ppt/theme/theme1.xml><?xml version="1.0" encoding="utf-8"?>
<a:theme xmlns:a="http://schemas.openxmlformats.org/drawingml/2006/main" name="1_GroupM">
  <a:themeElements>
    <a:clrScheme name="GroupM">
      <a:dk1>
        <a:srgbClr val="0A2756"/>
      </a:dk1>
      <a:lt1>
        <a:sysClr val="window" lastClr="FFFFFF"/>
      </a:lt1>
      <a:dk2>
        <a:srgbClr val="000000"/>
      </a:dk2>
      <a:lt2>
        <a:srgbClr val="B9B9B9"/>
      </a:lt2>
      <a:accent1>
        <a:srgbClr val="0080FF"/>
      </a:accent1>
      <a:accent2>
        <a:srgbClr val="FFB32C"/>
      </a:accent2>
      <a:accent3>
        <a:srgbClr val="F47F64"/>
      </a:accent3>
      <a:accent4>
        <a:srgbClr val="87CB9C"/>
      </a:accent4>
      <a:accent5>
        <a:srgbClr val="C590C0"/>
      </a:accent5>
      <a:accent6>
        <a:srgbClr val="77B0DD"/>
      </a:accent6>
      <a:hlink>
        <a:srgbClr val="0080FF"/>
      </a:hlink>
      <a:folHlink>
        <a:srgbClr val="B766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49F99EF-9716-BC49-B28B-0D670CD3AA06}" vid="{281CF3E9-2862-BB43-B7F4-B25A87FA0B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1570</TotalTime>
  <Words>517</Words>
  <Application>Microsoft Office PowerPoint</Application>
  <PresentationFormat>On-screen Show (16:9)</PresentationFormat>
  <Paragraphs>43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1_GroupM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 serata - 4 febbraio 2020</dc:title>
  <dc:creator>Cristina Usuelli</dc:creator>
  <cp:lastModifiedBy>Paola Maffezzoni</cp:lastModifiedBy>
  <cp:revision>141</cp:revision>
  <dcterms:created xsi:type="dcterms:W3CDTF">2020-01-30T15:33:41Z</dcterms:created>
  <dcterms:modified xsi:type="dcterms:W3CDTF">2020-02-03T14:54:43Z</dcterms:modified>
</cp:coreProperties>
</file>