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1314" r:id="rId2"/>
    <p:sldId id="1315" r:id="rId3"/>
    <p:sldId id="1316" r:id="rId4"/>
    <p:sldId id="1317" r:id="rId5"/>
    <p:sldId id="1318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CBBA393-08D9-43B9-A789-BF3AAE8564E2}">
          <p14:sldIdLst>
            <p14:sldId id="1314"/>
            <p14:sldId id="1315"/>
            <p14:sldId id="1316"/>
            <p14:sldId id="1317"/>
            <p14:sldId id="13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ulia Arena" initials="GA" lastIdx="1" clrIdx="0">
    <p:extLst>
      <p:ext uri="{19B8F6BF-5375-455C-9EA6-DF929625EA0E}">
        <p15:presenceInfo xmlns:p15="http://schemas.microsoft.com/office/powerpoint/2012/main" userId="S::giulia.arena@groupm.com::90387974-54bc-473a-84a7-297d67af6b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5"/>
    <a:srgbClr val="F4F424"/>
    <a:srgbClr val="D9F820"/>
    <a:srgbClr val="FFFF66"/>
    <a:srgbClr val="000000"/>
    <a:srgbClr val="FFFFCC"/>
    <a:srgbClr val="FFFF99"/>
    <a:srgbClr val="A2C2F4"/>
    <a:srgbClr val="FFB32C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249" autoAdjust="0"/>
  </p:normalViewPr>
  <p:slideViewPr>
    <p:cSldViewPr snapToGrid="0" showGuides="1">
      <p:cViewPr varScale="1">
        <p:scale>
          <a:sx n="139" d="100"/>
          <a:sy n="139" d="100"/>
        </p:scale>
        <p:origin x="12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8994A-6AF9-462F-BF30-377AC2689A40}" type="datetimeFigureOut">
              <a:rPr lang="it-IT" smtClean="0"/>
              <a:t>06/02/2020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23B7A-CC6F-4CEE-9E23-3214CBECA80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9597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5B9A3-29E6-42A6-AEA1-EF84C5E90F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283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ne column - White">
    <p:bg>
      <p:bgPr>
        <a:gradFill flip="none" rotWithShape="1">
          <a:gsLst>
            <a:gs pos="40716">
              <a:srgbClr val="2EAFD8"/>
            </a:gs>
            <a:gs pos="0">
              <a:srgbClr val="70CEEC"/>
            </a:gs>
            <a:gs pos="45000">
              <a:srgbClr val="1CA7D2"/>
            </a:gs>
            <a:gs pos="100000">
              <a:srgbClr val="042B52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LogoDark"/>
          <p:cNvGrpSpPr>
            <a:grpSpLocks noChangeAspect="1"/>
          </p:cNvGrpSpPr>
          <p:nvPr userDrawn="1"/>
        </p:nvGrpSpPr>
        <p:grpSpPr bwMode="auto">
          <a:xfrm>
            <a:off x="7788131" y="4662926"/>
            <a:ext cx="1097280" cy="313476"/>
            <a:chOff x="444" y="928"/>
            <a:chExt cx="4869" cy="1391"/>
          </a:xfrm>
          <a:solidFill>
            <a:schemeClr val="bg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705" y="3445607"/>
            <a:ext cx="3556348" cy="260516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9821396-741A-408D-B7A4-A4D4D2613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56" y="4926388"/>
            <a:ext cx="504056" cy="129827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7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685783"/>
            <a:fld id="{3F7066DD-81B1-4857-8AC7-4EF42743E586}" type="slidenum">
              <a:rPr lang="en-GB" smtClean="0"/>
              <a:pPr defTabSz="685783"/>
              <a:t>‹#›</a:t>
            </a:fld>
            <a:endParaRPr lang="en-GB" dirty="0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162F910B-9038-4362-AAD9-70D33BF5ECA5}"/>
              </a:ext>
            </a:extLst>
          </p:cNvPr>
          <p:cNvSpPr/>
          <p:nvPr userDrawn="1"/>
        </p:nvSpPr>
        <p:spPr>
          <a:xfrm>
            <a:off x="523374" y="4988761"/>
            <a:ext cx="732871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b="0" i="1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Confidential and proprietary information of GroupM. Any unauthorized reproduction prohibited. All rights reserved.</a:t>
            </a:r>
            <a:r>
              <a:rPr lang="en-US" sz="750" b="0" i="1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750" b="0" dirty="0">
              <a:solidFill>
                <a:schemeClr val="bg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Footer Placeholder 4">
            <a:extLst>
              <a:ext uri="{FF2B5EF4-FFF2-40B4-BE49-F238E27FC236}">
                <a16:creationId xmlns:a16="http://schemas.microsoft.com/office/drawing/2014/main" id="{DE1802A1-EF78-4910-815E-E3A36FAB3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3375" y="4824679"/>
            <a:ext cx="4418420" cy="1640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GB" sz="750" i="1" cap="none" baseline="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685783"/>
            <a:r>
              <a:rPr lang="it-IT"/>
              <a:t>FONTE: elaborazioni GroupM su dati 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FBDB4-BB4D-4B24-8214-CC6F812B9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9" b="2121"/>
          <a:stretch/>
        </p:blipFill>
        <p:spPr>
          <a:xfrm>
            <a:off x="4941795" y="0"/>
            <a:ext cx="4202205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0CC0B9-C5A8-4ACD-9CBB-094446F965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0" y="1674452"/>
            <a:ext cx="5540153" cy="16670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076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One column - White">
    <p:bg>
      <p:bgPr>
        <a:gradFill flip="none" rotWithShape="1">
          <a:gsLst>
            <a:gs pos="40716">
              <a:srgbClr val="2EAFD8"/>
            </a:gs>
            <a:gs pos="0">
              <a:srgbClr val="70CEEC"/>
            </a:gs>
            <a:gs pos="45000">
              <a:srgbClr val="1CA7D2"/>
            </a:gs>
            <a:gs pos="100000">
              <a:srgbClr val="042B52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LogoDark"/>
          <p:cNvGrpSpPr>
            <a:grpSpLocks noChangeAspect="1"/>
          </p:cNvGrpSpPr>
          <p:nvPr userDrawn="1"/>
        </p:nvGrpSpPr>
        <p:grpSpPr bwMode="auto">
          <a:xfrm>
            <a:off x="7788131" y="4662926"/>
            <a:ext cx="1097280" cy="313476"/>
            <a:chOff x="444" y="928"/>
            <a:chExt cx="4869" cy="1391"/>
          </a:xfrm>
          <a:solidFill>
            <a:schemeClr val="bg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9821396-741A-408D-B7A4-A4D4D2613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56" y="4926388"/>
            <a:ext cx="504056" cy="129827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7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685783"/>
            <a:fld id="{3F7066DD-81B1-4857-8AC7-4EF42743E586}" type="slidenum">
              <a:rPr lang="en-GB" smtClean="0"/>
              <a:pPr defTabSz="685783"/>
              <a:t>‹#›</a:t>
            </a:fld>
            <a:endParaRPr lang="en-GB" dirty="0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162F910B-9038-4362-AAD9-70D33BF5ECA5}"/>
              </a:ext>
            </a:extLst>
          </p:cNvPr>
          <p:cNvSpPr/>
          <p:nvPr userDrawn="1"/>
        </p:nvSpPr>
        <p:spPr>
          <a:xfrm>
            <a:off x="523374" y="4988761"/>
            <a:ext cx="732871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b="0" i="1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Confidential and proprietary information of GroupM. Any unauthorized reproduction prohibited. All rights reserved.</a:t>
            </a:r>
            <a:r>
              <a:rPr lang="en-US" sz="750" b="0" i="1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750" b="0" dirty="0">
              <a:solidFill>
                <a:schemeClr val="bg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Footer Placeholder 4">
            <a:extLst>
              <a:ext uri="{FF2B5EF4-FFF2-40B4-BE49-F238E27FC236}">
                <a16:creationId xmlns:a16="http://schemas.microsoft.com/office/drawing/2014/main" id="{DE1802A1-EF78-4910-815E-E3A36FAB3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3375" y="4824679"/>
            <a:ext cx="4418420" cy="1640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GB" sz="750" i="1" cap="none" baseline="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685783"/>
            <a:r>
              <a:rPr lang="it-IT"/>
              <a:t>FONTE: elaborazioni GroupM su dati </a:t>
            </a:r>
            <a:endParaRPr lang="en-US"/>
          </a:p>
        </p:txBody>
      </p:sp>
      <p:pic>
        <p:nvPicPr>
          <p:cNvPr id="54" name="Graphic 53" descr="Music">
            <a:extLst>
              <a:ext uri="{FF2B5EF4-FFF2-40B4-BE49-F238E27FC236}">
                <a16:creationId xmlns:a16="http://schemas.microsoft.com/office/drawing/2014/main" id="{9479A61F-B005-42A5-B7AD-A602A7D3AF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105844">
            <a:off x="360468" y="4239031"/>
            <a:ext cx="158532" cy="158532"/>
          </a:xfrm>
          <a:prstGeom prst="rect">
            <a:avLst/>
          </a:prstGeom>
        </p:spPr>
      </p:pic>
      <p:pic>
        <p:nvPicPr>
          <p:cNvPr id="55" name="Graphic 54" descr="Music notes">
            <a:extLst>
              <a:ext uri="{FF2B5EF4-FFF2-40B4-BE49-F238E27FC236}">
                <a16:creationId xmlns:a16="http://schemas.microsoft.com/office/drawing/2014/main" id="{82C0007C-EE49-4703-9AA2-34C410F858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479045">
            <a:off x="8708776" y="171104"/>
            <a:ext cx="430064" cy="430064"/>
          </a:xfrm>
          <a:prstGeom prst="rect">
            <a:avLst/>
          </a:prstGeom>
        </p:spPr>
      </p:pic>
      <p:pic>
        <p:nvPicPr>
          <p:cNvPr id="56" name="Graphic 55" descr="Treble clef">
            <a:extLst>
              <a:ext uri="{FF2B5EF4-FFF2-40B4-BE49-F238E27FC236}">
                <a16:creationId xmlns:a16="http://schemas.microsoft.com/office/drawing/2014/main" id="{F56ABEA1-3FFD-4D9B-AEB1-D1971AB9405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074522">
            <a:off x="83209" y="4398494"/>
            <a:ext cx="430064" cy="430064"/>
          </a:xfrm>
          <a:prstGeom prst="rect">
            <a:avLst/>
          </a:prstGeom>
        </p:spPr>
      </p:pic>
      <p:pic>
        <p:nvPicPr>
          <p:cNvPr id="57" name="Graphic 56" descr="Music note">
            <a:extLst>
              <a:ext uri="{FF2B5EF4-FFF2-40B4-BE49-F238E27FC236}">
                <a16:creationId xmlns:a16="http://schemas.microsoft.com/office/drawing/2014/main" id="{A67FC24A-1BB3-44EF-A7A0-43C0D320533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475693">
            <a:off x="8847042" y="36789"/>
            <a:ext cx="153530" cy="153530"/>
          </a:xfrm>
          <a:prstGeom prst="rect">
            <a:avLst/>
          </a:prstGeom>
        </p:spPr>
      </p:pic>
      <p:pic>
        <p:nvPicPr>
          <p:cNvPr id="59" name="Graphic 58" descr="Music note">
            <a:extLst>
              <a:ext uri="{FF2B5EF4-FFF2-40B4-BE49-F238E27FC236}">
                <a16:creationId xmlns:a16="http://schemas.microsoft.com/office/drawing/2014/main" id="{2C06BCD3-69B4-4C90-B21E-A9D5351E32A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475693">
            <a:off x="217938" y="4077812"/>
            <a:ext cx="153530" cy="15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0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One column - White">
    <p:bg>
      <p:bgPr>
        <a:gradFill flip="none" rotWithShape="1">
          <a:gsLst>
            <a:gs pos="40716">
              <a:srgbClr val="2EAFD8"/>
            </a:gs>
            <a:gs pos="0">
              <a:srgbClr val="70CEEC"/>
            </a:gs>
            <a:gs pos="45000">
              <a:srgbClr val="1CA7D2"/>
            </a:gs>
            <a:gs pos="100000">
              <a:srgbClr val="042B52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LogoDark"/>
          <p:cNvGrpSpPr>
            <a:grpSpLocks noChangeAspect="1"/>
          </p:cNvGrpSpPr>
          <p:nvPr userDrawn="1"/>
        </p:nvGrpSpPr>
        <p:grpSpPr bwMode="auto">
          <a:xfrm>
            <a:off x="7788131" y="4662926"/>
            <a:ext cx="1097280" cy="313476"/>
            <a:chOff x="444" y="928"/>
            <a:chExt cx="4869" cy="1391"/>
          </a:xfrm>
          <a:solidFill>
            <a:schemeClr val="bg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</p:grp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9821396-741A-408D-B7A4-A4D4D2613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56" y="4926388"/>
            <a:ext cx="504056" cy="129827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7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685783"/>
            <a:fld id="{3F7066DD-81B1-4857-8AC7-4EF42743E586}" type="slidenum">
              <a:rPr lang="en-GB" smtClean="0"/>
              <a:pPr defTabSz="685783"/>
              <a:t>‹#›</a:t>
            </a:fld>
            <a:endParaRPr lang="en-GB" dirty="0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162F910B-9038-4362-AAD9-70D33BF5ECA5}"/>
              </a:ext>
            </a:extLst>
          </p:cNvPr>
          <p:cNvSpPr/>
          <p:nvPr userDrawn="1"/>
        </p:nvSpPr>
        <p:spPr>
          <a:xfrm>
            <a:off x="523374" y="4988761"/>
            <a:ext cx="732871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b="0" i="1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Confidential and proprietary information of GroupM. Any unauthorized reproduction prohibited. All rights reserved.</a:t>
            </a:r>
            <a:r>
              <a:rPr lang="en-US" sz="750" b="0" i="1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750" b="0" dirty="0">
              <a:solidFill>
                <a:schemeClr val="bg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Footer Placeholder 4">
            <a:extLst>
              <a:ext uri="{FF2B5EF4-FFF2-40B4-BE49-F238E27FC236}">
                <a16:creationId xmlns:a16="http://schemas.microsoft.com/office/drawing/2014/main" id="{DE1802A1-EF78-4910-815E-E3A36FAB3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3375" y="4824679"/>
            <a:ext cx="4418420" cy="1640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GB" sz="750" i="1" cap="none" baseline="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685783"/>
            <a:r>
              <a:rPr lang="it-IT"/>
              <a:t>FONTE: elaborazioni GroupM su dati 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B9CC2E6-76EB-46C3-857A-D16D38B40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87737"/>
            <a:ext cx="8207688" cy="809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82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One column - White">
    <p:bg>
      <p:bgPr>
        <a:gradFill flip="none" rotWithShape="1">
          <a:gsLst>
            <a:gs pos="40716">
              <a:srgbClr val="2EAFD8"/>
            </a:gs>
            <a:gs pos="0">
              <a:srgbClr val="70CEEC"/>
            </a:gs>
            <a:gs pos="45000">
              <a:srgbClr val="1CA7D2"/>
            </a:gs>
            <a:gs pos="100000">
              <a:srgbClr val="042B52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LogoDark"/>
          <p:cNvGrpSpPr>
            <a:grpSpLocks noChangeAspect="1"/>
          </p:cNvGrpSpPr>
          <p:nvPr userDrawn="1"/>
        </p:nvGrpSpPr>
        <p:grpSpPr bwMode="auto">
          <a:xfrm>
            <a:off x="7788131" y="4662926"/>
            <a:ext cx="1097280" cy="313476"/>
            <a:chOff x="444" y="928"/>
            <a:chExt cx="4869" cy="1391"/>
          </a:xfrm>
          <a:solidFill>
            <a:schemeClr val="bg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</p:grp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9821396-741A-408D-B7A4-A4D4D2613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56" y="4926388"/>
            <a:ext cx="504056" cy="129827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7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685783"/>
            <a:fld id="{3F7066DD-81B1-4857-8AC7-4EF42743E586}" type="slidenum">
              <a:rPr lang="en-GB" smtClean="0"/>
              <a:pPr defTabSz="685783"/>
              <a:t>‹#›</a:t>
            </a:fld>
            <a:endParaRPr lang="en-GB" dirty="0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162F910B-9038-4362-AAD9-70D33BF5ECA5}"/>
              </a:ext>
            </a:extLst>
          </p:cNvPr>
          <p:cNvSpPr/>
          <p:nvPr userDrawn="1"/>
        </p:nvSpPr>
        <p:spPr>
          <a:xfrm>
            <a:off x="523374" y="4988761"/>
            <a:ext cx="732871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b="0" i="1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Confidential and proprietary information of GroupM. Any unauthorized reproduction prohibited. All rights reserved.</a:t>
            </a:r>
            <a:r>
              <a:rPr lang="en-US" sz="750" b="0" i="1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750" b="0" dirty="0">
              <a:solidFill>
                <a:schemeClr val="bg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Footer Placeholder 4">
            <a:extLst>
              <a:ext uri="{FF2B5EF4-FFF2-40B4-BE49-F238E27FC236}">
                <a16:creationId xmlns:a16="http://schemas.microsoft.com/office/drawing/2014/main" id="{DE1802A1-EF78-4910-815E-E3A36FAB3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3375" y="4824679"/>
            <a:ext cx="4418420" cy="1640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GB" sz="750" i="1" cap="none" baseline="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685783"/>
            <a:r>
              <a:rPr lang="it-IT"/>
              <a:t>FONTE: elaborazioni GroupM su dati 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B9CC2E6-76EB-46C3-857A-D16D38B40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87737"/>
            <a:ext cx="8207688" cy="809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FBDCA10-DAA4-4C07-A963-8B2AE9596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107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6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One column - White">
    <p:bg>
      <p:bgPr>
        <a:gradFill flip="none" rotWithShape="1">
          <a:gsLst>
            <a:gs pos="40716">
              <a:srgbClr val="2EAFD8"/>
            </a:gs>
            <a:gs pos="0">
              <a:srgbClr val="70CEEC"/>
            </a:gs>
            <a:gs pos="45000">
              <a:srgbClr val="1CA7D2"/>
            </a:gs>
            <a:gs pos="100000">
              <a:srgbClr val="042B52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sanremo ariston">
            <a:extLst>
              <a:ext uri="{FF2B5EF4-FFF2-40B4-BE49-F238E27FC236}">
                <a16:creationId xmlns:a16="http://schemas.microsoft.com/office/drawing/2014/main" id="{8FB2ED23-0D28-406F-BFEF-5127CE62D6F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392" r="23010" b="310"/>
          <a:stretch/>
        </p:blipFill>
        <p:spPr bwMode="auto">
          <a:xfrm>
            <a:off x="4633332" y="-1"/>
            <a:ext cx="4510668" cy="512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7BAB68B-C10E-4B29-B9A3-9A92D577AF60}"/>
              </a:ext>
            </a:extLst>
          </p:cNvPr>
          <p:cNvSpPr/>
          <p:nvPr userDrawn="1"/>
        </p:nvSpPr>
        <p:spPr>
          <a:xfrm>
            <a:off x="0" y="-1"/>
            <a:ext cx="4633332" cy="5143501"/>
          </a:xfrm>
          <a:prstGeom prst="rect">
            <a:avLst/>
          </a:prstGeom>
          <a:gradFill>
            <a:gsLst>
              <a:gs pos="0">
                <a:srgbClr val="0A4B73"/>
              </a:gs>
              <a:gs pos="100000">
                <a:srgbClr val="178BB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it-IT" sz="900" dirty="0">
              <a:solidFill>
                <a:schemeClr val="bg1"/>
              </a:solidFill>
            </a:endParaRP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9821396-741A-408D-B7A4-A4D4D2613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56" y="4926388"/>
            <a:ext cx="504056" cy="129827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7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685783"/>
            <a:fld id="{3F7066DD-81B1-4857-8AC7-4EF42743E586}" type="slidenum">
              <a:rPr lang="en-GB" smtClean="0"/>
              <a:pPr defTabSz="685783"/>
              <a:t>‹#›</a:t>
            </a:fld>
            <a:endParaRPr lang="en-GB" dirty="0"/>
          </a:p>
        </p:txBody>
      </p:sp>
      <p:grpSp>
        <p:nvGrpSpPr>
          <p:cNvPr id="21" name="LogoDark">
            <a:extLst>
              <a:ext uri="{FF2B5EF4-FFF2-40B4-BE49-F238E27FC236}">
                <a16:creationId xmlns:a16="http://schemas.microsoft.com/office/drawing/2014/main" id="{777358A2-3CAE-402F-B3DE-523A080C27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581759" y="2805641"/>
            <a:ext cx="1097280" cy="313476"/>
            <a:chOff x="444" y="928"/>
            <a:chExt cx="4869" cy="1391"/>
          </a:xfrm>
          <a:solidFill>
            <a:schemeClr val="bg1"/>
          </a:solidFill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E8B27089-C408-44CD-A30E-D0F87410FC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B725804C-D5F5-4997-814E-AA044C2456F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01C525E5-C8AB-4667-8653-27FD7E4802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9B530330-4354-43E0-971D-2F95C11373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479F518F-9DC1-4E21-82D7-D7636DEB62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97628C41-117A-4151-8DB4-83A28DD4D2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30" name="Rectangle 8">
            <a:extLst>
              <a:ext uri="{FF2B5EF4-FFF2-40B4-BE49-F238E27FC236}">
                <a16:creationId xmlns:a16="http://schemas.microsoft.com/office/drawing/2014/main" id="{AB15553B-30ED-4364-A4C3-C6868FEEFE56}"/>
              </a:ext>
            </a:extLst>
          </p:cNvPr>
          <p:cNvSpPr/>
          <p:nvPr userDrawn="1"/>
        </p:nvSpPr>
        <p:spPr>
          <a:xfrm>
            <a:off x="504056" y="4827400"/>
            <a:ext cx="424269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685800" rtl="0" eaLnBrk="1" latinLnBrk="0" hangingPunct="1"/>
            <a:r>
              <a:rPr lang="en-US" sz="750" b="1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F062C53-25B5-42D3-97D1-B4174F5A05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133" y="1987087"/>
            <a:ext cx="3886164" cy="1169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263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>
            <a:extLst>
              <a:ext uri="{FF2B5EF4-FFF2-40B4-BE49-F238E27FC236}">
                <a16:creationId xmlns:a16="http://schemas.microsoft.com/office/drawing/2014/main" id="{2A1B839E-6434-4560-8FD0-B16C992361D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" y="3810444"/>
            <a:ext cx="9144000" cy="108898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00" y="287737"/>
            <a:ext cx="8207688" cy="80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3375" y="4824679"/>
            <a:ext cx="4418420" cy="1640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GB" sz="750" i="1" cap="none" baseline="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685783"/>
            <a:r>
              <a:rPr lang="it-IT"/>
              <a:t>FONTE: elaborazioni GroupM su dati 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56" y="4926388"/>
            <a:ext cx="504056" cy="129827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7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685783"/>
            <a:fld id="{3F7066DD-81B1-4857-8AC7-4EF42743E586}" type="slidenum">
              <a:rPr lang="en-GB" smtClean="0"/>
              <a:pPr defTabSz="685783"/>
              <a:t>‹#›</a:t>
            </a:fld>
            <a:endParaRPr lang="en-GB" dirty="0"/>
          </a:p>
        </p:txBody>
      </p:sp>
      <p:grpSp>
        <p:nvGrpSpPr>
          <p:cNvPr id="6" name="LogoLight" hidden="1"/>
          <p:cNvGrpSpPr>
            <a:grpSpLocks noChangeAspect="1"/>
          </p:cNvGrpSpPr>
          <p:nvPr userDrawn="1"/>
        </p:nvGrpSpPr>
        <p:grpSpPr bwMode="auto">
          <a:xfrm>
            <a:off x="7788131" y="4662926"/>
            <a:ext cx="1097280" cy="313476"/>
            <a:chOff x="444" y="928"/>
            <a:chExt cx="4869" cy="1391"/>
          </a:xfrm>
          <a:solidFill>
            <a:srgbClr val="FFFFFF"/>
          </a:solidFill>
        </p:grpSpPr>
        <p:sp>
          <p:nvSpPr>
            <p:cNvPr id="15" name="Freeform 6" hidden="1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6" name="Freeform 7" hidden="1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7" name="Freeform 8" hidden="1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8" name="Freeform 9" hidden="1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9" name="Freeform 10" hidden="1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20" name="Freeform 11" hidden="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</p:grpSp>
      <p:grpSp>
        <p:nvGrpSpPr>
          <p:cNvPr id="21" name="LogoDark"/>
          <p:cNvGrpSpPr>
            <a:grpSpLocks noChangeAspect="1"/>
          </p:cNvGrpSpPr>
          <p:nvPr userDrawn="1"/>
        </p:nvGrpSpPr>
        <p:grpSpPr bwMode="auto">
          <a:xfrm>
            <a:off x="7788131" y="4662926"/>
            <a:ext cx="1097280" cy="313476"/>
            <a:chOff x="444" y="928"/>
            <a:chExt cx="4869" cy="1391"/>
          </a:xfrm>
          <a:solidFill>
            <a:schemeClr val="bg1"/>
          </a:solidFill>
        </p:grpSpPr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23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</p:grpSp>
      <p:sp>
        <p:nvSpPr>
          <p:cNvPr id="28" name="Rettangolo 27"/>
          <p:cNvSpPr/>
          <p:nvPr userDrawn="1"/>
        </p:nvSpPr>
        <p:spPr>
          <a:xfrm>
            <a:off x="523374" y="4988761"/>
            <a:ext cx="732871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b="0" i="1" dirty="0">
                <a:solidFill>
                  <a:schemeClr val="bg1">
                    <a:lumMod val="8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Confidential and proprietary information of GroupM. Any unauthorized reproduction prohibited. All rights reserved.</a:t>
            </a:r>
            <a:r>
              <a:rPr lang="en-US" sz="750" b="0" i="1" dirty="0">
                <a:solidFill>
                  <a:schemeClr val="bg1">
                    <a:lumMod val="8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750" b="0" dirty="0">
              <a:solidFill>
                <a:schemeClr val="bg1">
                  <a:lumMod val="8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6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 dt="0"/>
  <p:txStyles>
    <p:titleStyle>
      <a:lvl1pPr algn="l" defTabSz="914378" rtl="0" eaLnBrk="1" latinLnBrk="0" hangingPunct="1">
        <a:spcBef>
          <a:spcPct val="0"/>
        </a:spcBef>
        <a:buNone/>
        <a:defRPr sz="1800" b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8" rtl="0" eaLnBrk="1" latinLnBrk="0" hangingPunct="1">
        <a:spcBef>
          <a:spcPct val="20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8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176209" indent="-176209" algn="l" defTabSz="914378" rtl="0" eaLnBrk="1" latinLnBrk="0" hangingPunct="1">
        <a:spcBef>
          <a:spcPct val="20000"/>
        </a:spcBef>
        <a:buFont typeface="Arial" panose="020B0604020202020204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360354" indent="-184145" algn="l" defTabSz="914378" rtl="0" eaLnBrk="1" latinLnBrk="0" hangingPunct="1">
        <a:spcBef>
          <a:spcPct val="20000"/>
        </a:spcBef>
        <a:buFont typeface="Arial" panose="020B0604020202020204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6209" indent="-176209" algn="l" defTabSz="914378" rtl="0" eaLnBrk="1" latinLnBrk="0" hangingPunct="1">
        <a:spcBef>
          <a:spcPts val="1200"/>
        </a:spcBef>
        <a:buFont typeface="+mj-lt"/>
        <a:buAutoNum type="arabicParenR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6209" indent="-176209" algn="l" defTabSz="914378" rtl="0" eaLnBrk="1" latinLnBrk="0" hangingPunct="1">
        <a:spcBef>
          <a:spcPts val="1200"/>
        </a:spcBef>
        <a:buFont typeface="+mj-lt"/>
        <a:buAutoNum type="alphaLcParenR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0A265E-D212-4343-9A1E-D79E49210E7B}"/>
              </a:ext>
            </a:extLst>
          </p:cNvPr>
          <p:cNvSpPr txBox="1"/>
          <p:nvPr/>
        </p:nvSpPr>
        <p:spPr>
          <a:xfrm>
            <a:off x="2890684" y="3502743"/>
            <a:ext cx="2168013" cy="2507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685800"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Seconda uscita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0068B2-320D-42D5-895D-1736C0E6C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3" y="0"/>
            <a:ext cx="90973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5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259C1-0AA6-481E-B5A6-8A6D33705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F0FC27-A24F-4CF4-80E7-E0089C7E5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783"/>
            <a:fld id="{3F7066DD-81B1-4857-8AC7-4EF42743E586}" type="slidenum">
              <a:rPr lang="en-GB" smtClean="0"/>
              <a:pPr defTabSz="685783"/>
              <a:t>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F10B3-5B65-49C0-B863-F20D875FD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85783"/>
            <a:r>
              <a:rPr lang="it-IT"/>
              <a:t>FONTE: elaborazioni GroupM su dati 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30F07B-89A8-444B-BA51-B02DD0211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" y="0"/>
            <a:ext cx="91386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3FC0B5-3AC3-4DEC-ADC7-5DCFF6E8CB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783"/>
            <a:fld id="{3F7066DD-81B1-4857-8AC7-4EF42743E586}" type="slidenum">
              <a:rPr lang="en-GB" smtClean="0"/>
              <a:pPr defTabSz="685783"/>
              <a:t>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317C1C-7DCF-4863-BAA6-42E73C2F4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85783"/>
            <a:r>
              <a:rPr lang="it-IT"/>
              <a:t>FONTE: elaborazioni GroupM su dati 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765C90-6669-4076-9C96-5163E3BF3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FFD897-0A6D-4CA2-9905-F6CB34129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3" y="0"/>
            <a:ext cx="91079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50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09367-90DB-4E1A-88FB-405AB67A8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9CF883-5DC9-4291-82C5-2537CF3D6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783"/>
            <a:fld id="{3F7066DD-81B1-4857-8AC7-4EF42743E586}" type="slidenum">
              <a:rPr lang="en-GB" smtClean="0"/>
              <a:pPr defTabSz="685783"/>
              <a:t>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C49275-D86B-4FFC-8CDF-1D829758D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85783"/>
            <a:r>
              <a:rPr lang="it-IT"/>
              <a:t>FONTE: elaborazioni GroupM su dati 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8CA3BD-0867-40D4-9400-D698A1D51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" y="0"/>
            <a:ext cx="906464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40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117DD-991E-4EC8-B464-EF900B5BB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8FA8AD-F3B5-4F54-A984-F9580206EC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783"/>
            <a:fld id="{3F7066DD-81B1-4857-8AC7-4EF42743E586}" type="slidenum">
              <a:rPr lang="en-GB" smtClean="0"/>
              <a:pPr defTabSz="685783"/>
              <a:t>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D8ED6B-5A56-4C33-BD39-6BE23DD1D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85783"/>
            <a:r>
              <a:rPr lang="it-IT"/>
              <a:t>FONTE: elaborazioni GroupM su dati 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B73CE7-6B2C-4E2D-9119-CEB0A7450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0" y="0"/>
            <a:ext cx="907352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66637"/>
      </p:ext>
    </p:extLst>
  </p:cSld>
  <p:clrMapOvr>
    <a:masterClrMapping/>
  </p:clrMapOvr>
</p:sld>
</file>

<file path=ppt/theme/theme1.xml><?xml version="1.0" encoding="utf-8"?>
<a:theme xmlns:a="http://schemas.openxmlformats.org/drawingml/2006/main" name="1_GroupM">
  <a:themeElements>
    <a:clrScheme name="GroupM">
      <a:dk1>
        <a:srgbClr val="0A2756"/>
      </a:dk1>
      <a:lt1>
        <a:sysClr val="window" lastClr="FFFFFF"/>
      </a:lt1>
      <a:dk2>
        <a:srgbClr val="000000"/>
      </a:dk2>
      <a:lt2>
        <a:srgbClr val="B9B9B9"/>
      </a:lt2>
      <a:accent1>
        <a:srgbClr val="0080FF"/>
      </a:accent1>
      <a:accent2>
        <a:srgbClr val="FFB32C"/>
      </a:accent2>
      <a:accent3>
        <a:srgbClr val="F47F64"/>
      </a:accent3>
      <a:accent4>
        <a:srgbClr val="87CB9C"/>
      </a:accent4>
      <a:accent5>
        <a:srgbClr val="C590C0"/>
      </a:accent5>
      <a:accent6>
        <a:srgbClr val="77B0DD"/>
      </a:accent6>
      <a:hlink>
        <a:srgbClr val="0080FF"/>
      </a:hlink>
      <a:folHlink>
        <a:srgbClr val="B766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2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spcAft>
            <a:spcPts val="600"/>
          </a:spcAft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D49F99EF-9716-BC49-B28B-0D670CD3AA06}" vid="{281CF3E9-2862-BB43-B7F4-B25A87FA0B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2234</TotalTime>
  <Words>31</Words>
  <Application>Microsoft Office PowerPoint</Application>
  <PresentationFormat>On-screen Show (16:9)</PresentationFormat>
  <Paragraphs>10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Nova</vt:lpstr>
      <vt:lpstr>Calibri</vt:lpstr>
      <vt:lpstr>Calibri Light</vt:lpstr>
      <vt:lpstr>1_GroupM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 serata - 4 febbraio 2020</dc:title>
  <dc:creator>Cristina Usuelli</dc:creator>
  <cp:lastModifiedBy>Paola Maffezzoni</cp:lastModifiedBy>
  <cp:revision>220</cp:revision>
  <dcterms:created xsi:type="dcterms:W3CDTF">2020-01-30T15:33:41Z</dcterms:created>
  <dcterms:modified xsi:type="dcterms:W3CDTF">2020-02-06T15:19:50Z</dcterms:modified>
</cp:coreProperties>
</file>