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09" r:id="rId2"/>
    <p:sldMasterId id="2147483715" r:id="rId3"/>
    <p:sldMasterId id="2147483770" r:id="rId4"/>
    <p:sldMasterId id="2147483997" r:id="rId5"/>
  </p:sldMasterIdLst>
  <p:notesMasterIdLst>
    <p:notesMasterId r:id="rId9"/>
  </p:notesMasterIdLst>
  <p:sldIdLst>
    <p:sldId id="761" r:id="rId6"/>
    <p:sldId id="758" r:id="rId7"/>
    <p:sldId id="7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473F6B-342B-4C1C-A1F6-650E80429D3A}">
          <p14:sldIdLst>
            <p14:sldId id="761"/>
            <p14:sldId id="758"/>
            <p14:sldId id="7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2C"/>
    <a:srgbClr val="225B88"/>
    <a:srgbClr val="000000"/>
    <a:srgbClr val="337648"/>
    <a:srgbClr val="A1270B"/>
    <a:srgbClr val="DAE6FB"/>
    <a:srgbClr val="FFF0D5"/>
    <a:srgbClr val="A2C2F4"/>
    <a:srgbClr val="0060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2" autoAdjust="0"/>
    <p:restoredTop sz="91505" autoAdjust="0"/>
  </p:normalViewPr>
  <p:slideViewPr>
    <p:cSldViewPr snapToGrid="0">
      <p:cViewPr>
        <p:scale>
          <a:sx n="80" d="100"/>
          <a:sy n="80" d="100"/>
        </p:scale>
        <p:origin x="104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DF28F-D7B0-4726-9C3F-93FCDCA4DB5C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BB0AA-BB1A-402E-8DBA-DA61AF20F2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84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blue - Bold Technology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386"/>
            <a:ext cx="10972800" cy="99271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A2-B482-45F0-818A-8B848A9BEEDD}" type="datetimeFigureOut">
              <a:rPr lang="en-GB" noProof="0" smtClean="0"/>
              <a:t>09/03/2018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DA-D62E-4212-A178-0B08E780CE6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727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6080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42347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0184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7668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diagonal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 flipH="1" flipV="1">
            <a:off x="2901836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91421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"/>
            <a:ext cx="6091767" cy="6872817"/>
          </a:xfrm>
          <a:solidFill>
            <a:schemeClr val="accent4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 bIns="64008" anchor="b" anchorCtr="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br>
              <a:rPr lang="en-US" b="1" baseline="0" dirty="0"/>
            </a:br>
            <a:r>
              <a:rPr lang="en-US" baseline="0" dirty="0"/>
              <a:t>button on Home tab. </a:t>
            </a:r>
            <a:r>
              <a:rPr lang="en-US" dirty="0"/>
              <a:t>To switch color on overlay on left,  select it </a:t>
            </a:r>
            <a:br>
              <a:rPr lang="en-US" dirty="0"/>
            </a:br>
            <a:r>
              <a:rPr lang="en-US" dirty="0"/>
              <a:t>and use the Shape Fill button on Home tab. To add logo or switch </a:t>
            </a:r>
            <a:br>
              <a:rPr lang="en-US" dirty="0"/>
            </a:br>
            <a:r>
              <a:rPr lang="en-US" dirty="0"/>
              <a:t>logo color, use the Add Logo button on Home tab.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700" y="1933355"/>
            <a:ext cx="5181600" cy="431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spcAft>
                <a:spcPts val="1500"/>
              </a:spcAft>
              <a:defRPr/>
            </a:pP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0844" y="964451"/>
            <a:ext cx="5181600" cy="9411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6883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80546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69789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590323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9482752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3393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15821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408249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300677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145394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11103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harts and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</p:spPr>
        <p:txBody>
          <a:bodyPr/>
          <a:lstStyle>
            <a:lvl1pPr>
              <a:defRPr sz="266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3787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09905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32171" y="6356357"/>
            <a:ext cx="1440160" cy="36512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943872" y="1509905"/>
            <a:ext cx="6623712" cy="4411281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0226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5775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89" y="-32368"/>
            <a:ext cx="12192000" cy="6858000"/>
          </a:xfrm>
          <a:prstGeom prst="rect">
            <a:avLst/>
          </a:prstGeom>
        </p:spPr>
      </p:pic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72425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DA-D62E-4212-A178-0B08E780CE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3081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624000" y="3764889"/>
            <a:ext cx="10943584" cy="2164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4000" y="1501868"/>
            <a:ext cx="10943584" cy="2164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010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5479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Light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429" y="6114812"/>
            <a:ext cx="8543924" cy="479609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LOCATION | DATE</a:t>
            </a:r>
            <a:endParaRPr lang="en-GB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419926" y="6595191"/>
            <a:ext cx="9771617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67" b="1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endParaRPr lang="it-IT" sz="1067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67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067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953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B888B-BD74-4ACA-ADB1-AA39F6ABFC05}" type="slidenum">
              <a:rPr kumimoji="0" lang="en-GB" sz="1067" b="0" i="0" u="none" strike="noStrike" kern="0" cap="none" spc="0" normalizeH="0" baseline="0" noProof="0" smtClean="0">
                <a:ln>
                  <a:noFill/>
                </a:ln>
                <a:solidFill>
                  <a:srgbClr val="B9B9B9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16926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2779059" y="673249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687697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62" y="1324638"/>
            <a:ext cx="5346092" cy="327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0181" y="5177816"/>
            <a:ext cx="3966988" cy="705473"/>
          </a:xfrm>
        </p:spPr>
        <p:txBody>
          <a:bodyPr anchor="b"/>
          <a:lstStyle>
            <a:lvl1pPr marL="0" indent="0">
              <a:lnSpc>
                <a:spcPct val="120000"/>
              </a:lnSpc>
              <a:buFontTx/>
              <a:buNone/>
              <a:defRPr sz="2083">
                <a:solidFill>
                  <a:schemeClr val="bg1"/>
                </a:solidFill>
                <a:latin typeface="+mj-lt"/>
              </a:defRPr>
            </a:lvl1pPr>
            <a:lvl2pPr>
              <a:defRPr sz="2083">
                <a:latin typeface="+mn-lt"/>
              </a:defRPr>
            </a:lvl2pPr>
            <a:lvl3pPr>
              <a:defRPr sz="2083">
                <a:latin typeface="+mn-lt"/>
              </a:defRPr>
            </a:lvl3pPr>
            <a:lvl4pPr>
              <a:defRPr sz="2083">
                <a:latin typeface="+mn-lt"/>
              </a:defRPr>
            </a:lvl4pPr>
            <a:lvl5pPr>
              <a:defRPr sz="2083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0181" y="5883288"/>
            <a:ext cx="3966988" cy="356219"/>
          </a:xfrm>
        </p:spPr>
        <p:txBody>
          <a:bodyPr anchor="b"/>
          <a:lstStyle>
            <a:lvl1pPr marL="0" indent="0">
              <a:lnSpc>
                <a:spcPct val="80000"/>
              </a:lnSpc>
              <a:buFontTx/>
              <a:buNone/>
              <a:defRPr sz="1355">
                <a:solidFill>
                  <a:schemeClr val="bg1"/>
                </a:solidFill>
                <a:latin typeface="+mn-lt"/>
              </a:defRPr>
            </a:lvl1pPr>
            <a:lvl2pPr>
              <a:defRPr sz="2083">
                <a:latin typeface="+mn-lt"/>
              </a:defRPr>
            </a:lvl2pPr>
            <a:lvl3pPr>
              <a:defRPr sz="2083">
                <a:latin typeface="+mn-lt"/>
              </a:defRPr>
            </a:lvl3pPr>
            <a:lvl4pPr>
              <a:defRPr sz="2083">
                <a:latin typeface="+mn-lt"/>
              </a:defRPr>
            </a:lvl4pPr>
            <a:lvl5pPr>
              <a:defRPr sz="2083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105153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/>
          <p:cNvCxnSpPr/>
          <p:nvPr userDrawn="1"/>
        </p:nvCxnSpPr>
        <p:spPr>
          <a:xfrm>
            <a:off x="5595784" y="2295989"/>
            <a:ext cx="0" cy="19823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8"/>
          <p:cNvSpPr>
            <a:spLocks noGrp="1"/>
          </p:cNvSpPr>
          <p:nvPr>
            <p:ph type="body" sz="quarter" idx="10" hasCustomPrompt="1"/>
          </p:nvPr>
        </p:nvSpPr>
        <p:spPr>
          <a:xfrm>
            <a:off x="6208090" y="2652818"/>
            <a:ext cx="4847413" cy="621564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lang="it-IT" sz="3333" kern="1200" dirty="0" smtClean="0">
                <a:gradFill flip="none" rotWithShape="1">
                  <a:gsLst>
                    <a:gs pos="0">
                      <a:srgbClr val="7E040B"/>
                    </a:gs>
                    <a:gs pos="100000">
                      <a:srgbClr val="670D65"/>
                    </a:gs>
                    <a:gs pos="33000">
                      <a:srgbClr val="F80C17"/>
                    </a:gs>
                    <a:gs pos="66000">
                      <a:srgbClr val="FA651C"/>
                    </a:gs>
                  </a:gsLst>
                  <a:lin ang="0" scaled="1"/>
                  <a:tileRect/>
                </a:gradFill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it-IT" dirty="0"/>
              <a:t>Sezione n°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08090" y="3274380"/>
            <a:ext cx="4847413" cy="603611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83"/>
            </a:lvl1pPr>
          </a:lstStyle>
          <a:p>
            <a:pPr lvl="0"/>
            <a:r>
              <a:rPr lang="it-IT" dirty="0"/>
              <a:t>TITOLO SEZIONE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23" y="1995224"/>
            <a:ext cx="3879941" cy="249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584100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62923" y="544077"/>
            <a:ext cx="11619853" cy="289401"/>
          </a:xfrm>
        </p:spPr>
        <p:txBody>
          <a:bodyPr/>
          <a:lstStyle>
            <a:lvl1pPr marL="0" marR="0" indent="0" algn="l" defTabSz="121909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083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Inserisci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7322158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>
            <a:lvl1pPr>
              <a:defRPr sz="2500">
                <a:gradFill flip="none" rotWithShape="1">
                  <a:gsLst>
                    <a:gs pos="0">
                      <a:srgbClr val="7F030B"/>
                    </a:gs>
                    <a:gs pos="100000">
                      <a:srgbClr val="6C146A"/>
                    </a:gs>
                    <a:gs pos="33000">
                      <a:srgbClr val="F80C17"/>
                    </a:gs>
                    <a:gs pos="66000">
                      <a:srgbClr val="FA651C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1755" y="1668608"/>
            <a:ext cx="10948492" cy="4223616"/>
          </a:xfrm>
        </p:spPr>
        <p:txBody>
          <a:bodyPr/>
          <a:lstStyle>
            <a:lvl1pPr>
              <a:buClr>
                <a:srgbClr val="364E67"/>
              </a:buClr>
              <a:defRPr sz="1875">
                <a:solidFill>
                  <a:srgbClr val="364E67"/>
                </a:solidFill>
              </a:defRPr>
            </a:lvl1pPr>
            <a:lvl2pPr>
              <a:buClr>
                <a:srgbClr val="364E67"/>
              </a:buClr>
              <a:defRPr sz="1667">
                <a:solidFill>
                  <a:srgbClr val="364E67"/>
                </a:solidFill>
              </a:defRPr>
            </a:lvl2pPr>
            <a:lvl3pPr>
              <a:buClr>
                <a:srgbClr val="364E67"/>
              </a:buClr>
              <a:defRPr sz="1459">
                <a:solidFill>
                  <a:srgbClr val="364E67"/>
                </a:solidFill>
              </a:defRPr>
            </a:lvl3pPr>
            <a:lvl4pPr>
              <a:buClr>
                <a:srgbClr val="364E67"/>
              </a:buClr>
              <a:defRPr sz="1249">
                <a:solidFill>
                  <a:srgbClr val="364E67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7818" y="5901043"/>
            <a:ext cx="5351333" cy="347283"/>
          </a:xfrm>
        </p:spPr>
        <p:txBody>
          <a:bodyPr anchor="b"/>
          <a:lstStyle>
            <a:lvl1pPr marL="0" indent="0">
              <a:buNone/>
              <a:defRPr sz="1041">
                <a:solidFill>
                  <a:srgbClr val="364E6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7235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8781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>
            <a:lvl1pPr>
              <a:defRPr sz="2500">
                <a:gradFill flip="none" rotWithShape="1">
                  <a:gsLst>
                    <a:gs pos="0">
                      <a:srgbClr val="7F030B"/>
                    </a:gs>
                    <a:gs pos="100000">
                      <a:srgbClr val="6C146A"/>
                    </a:gs>
                    <a:gs pos="33000">
                      <a:srgbClr val="F80C17"/>
                    </a:gs>
                    <a:gs pos="66000">
                      <a:srgbClr val="FA651C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1755" y="1668608"/>
            <a:ext cx="10948492" cy="4223616"/>
          </a:xfrm>
        </p:spPr>
        <p:txBody>
          <a:bodyPr/>
          <a:lstStyle>
            <a:lvl1pPr>
              <a:buClr>
                <a:srgbClr val="364E67"/>
              </a:buClr>
              <a:defRPr sz="1875">
                <a:solidFill>
                  <a:srgbClr val="364E67"/>
                </a:solidFill>
              </a:defRPr>
            </a:lvl1pPr>
            <a:lvl2pPr>
              <a:buClr>
                <a:srgbClr val="364E67"/>
              </a:buClr>
              <a:defRPr sz="1667">
                <a:solidFill>
                  <a:srgbClr val="364E67"/>
                </a:solidFill>
              </a:defRPr>
            </a:lvl2pPr>
            <a:lvl3pPr>
              <a:buClr>
                <a:srgbClr val="364E67"/>
              </a:buClr>
              <a:defRPr sz="1459">
                <a:solidFill>
                  <a:srgbClr val="364E67"/>
                </a:solidFill>
              </a:defRPr>
            </a:lvl3pPr>
            <a:lvl4pPr>
              <a:buClr>
                <a:srgbClr val="364E67"/>
              </a:buClr>
              <a:defRPr sz="1249">
                <a:solidFill>
                  <a:srgbClr val="364E67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00695154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57" y="1668611"/>
            <a:ext cx="5353596" cy="4223613"/>
          </a:xfrm>
        </p:spPr>
        <p:txBody>
          <a:bodyPr>
            <a:noAutofit/>
          </a:bodyPr>
          <a:lstStyle>
            <a:lvl1pPr>
              <a:defRPr sz="1875">
                <a:solidFill>
                  <a:srgbClr val="364E67"/>
                </a:solidFill>
              </a:defRPr>
            </a:lvl1pPr>
            <a:lvl2pPr>
              <a:defRPr sz="1667">
                <a:solidFill>
                  <a:srgbClr val="364E67"/>
                </a:solidFill>
              </a:defRPr>
            </a:lvl2pPr>
            <a:lvl3pPr>
              <a:defRPr sz="1459">
                <a:solidFill>
                  <a:srgbClr val="364E67"/>
                </a:solidFill>
              </a:defRPr>
            </a:lvl3pPr>
            <a:lvl4pPr>
              <a:defRPr sz="1249">
                <a:solidFill>
                  <a:srgbClr val="364E67"/>
                </a:solidFill>
              </a:defRPr>
            </a:lvl4pPr>
            <a:lvl5pPr>
              <a:defRPr sz="1563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504" y="1668611"/>
            <a:ext cx="5347745" cy="4223613"/>
          </a:xfrm>
        </p:spPr>
        <p:txBody>
          <a:bodyPr>
            <a:noAutofit/>
          </a:bodyPr>
          <a:lstStyle>
            <a:lvl1pPr>
              <a:defRPr sz="1875">
                <a:solidFill>
                  <a:srgbClr val="364E67"/>
                </a:solidFill>
              </a:defRPr>
            </a:lvl1pPr>
            <a:lvl2pPr>
              <a:defRPr sz="1667">
                <a:solidFill>
                  <a:srgbClr val="364E67"/>
                </a:solidFill>
              </a:defRPr>
            </a:lvl2pPr>
            <a:lvl3pPr>
              <a:defRPr sz="1459">
                <a:solidFill>
                  <a:srgbClr val="364E67"/>
                </a:solidFill>
              </a:defRPr>
            </a:lvl3pPr>
            <a:lvl4pPr>
              <a:defRPr sz="1249">
                <a:solidFill>
                  <a:srgbClr val="364E67"/>
                </a:solidFill>
              </a:defRPr>
            </a:lvl4pPr>
            <a:lvl5pPr>
              <a:defRPr sz="1563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7818" y="5901043"/>
            <a:ext cx="5351333" cy="347283"/>
          </a:xfrm>
        </p:spPr>
        <p:txBody>
          <a:bodyPr anchor="b"/>
          <a:lstStyle>
            <a:lvl1pPr marL="0" indent="0">
              <a:buNone/>
              <a:defRPr sz="1041">
                <a:solidFill>
                  <a:srgbClr val="364E6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908827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08783" y="1341172"/>
            <a:ext cx="4557324" cy="4554360"/>
          </a:xfrm>
          <a:prstGeom prst="rect">
            <a:avLst/>
          </a:prstGeom>
          <a:gradFill flip="none" rotWithShape="1">
            <a:gsLst>
              <a:gs pos="0">
                <a:srgbClr val="88A0BB">
                  <a:alpha val="30000"/>
                </a:srgbClr>
              </a:gs>
              <a:gs pos="100000">
                <a:srgbClr val="CFE1DF">
                  <a:alpha val="3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75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15" y="1332903"/>
            <a:ext cx="4572207" cy="91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504" y="1668611"/>
            <a:ext cx="5347745" cy="4223613"/>
          </a:xfrm>
        </p:spPr>
        <p:txBody>
          <a:bodyPr>
            <a:noAutofit/>
          </a:bodyPr>
          <a:lstStyle>
            <a:lvl1pPr>
              <a:defRPr sz="1875">
                <a:solidFill>
                  <a:srgbClr val="364E67"/>
                </a:solidFill>
              </a:defRPr>
            </a:lvl1pPr>
            <a:lvl2pPr>
              <a:defRPr sz="1667">
                <a:solidFill>
                  <a:srgbClr val="364E67"/>
                </a:solidFill>
              </a:defRPr>
            </a:lvl2pPr>
            <a:lvl3pPr>
              <a:defRPr sz="1459">
                <a:solidFill>
                  <a:srgbClr val="364E67"/>
                </a:solidFill>
              </a:defRPr>
            </a:lvl3pPr>
            <a:lvl4pPr>
              <a:defRPr sz="1249">
                <a:solidFill>
                  <a:srgbClr val="364E67"/>
                </a:solidFill>
              </a:defRPr>
            </a:lvl4pPr>
            <a:lvl5pPr>
              <a:defRPr sz="1563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90523002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08783" y="1341172"/>
            <a:ext cx="4557324" cy="4554360"/>
          </a:xfrm>
          <a:prstGeom prst="rect">
            <a:avLst/>
          </a:prstGeom>
          <a:gradFill flip="none" rotWithShape="1">
            <a:gsLst>
              <a:gs pos="0">
                <a:srgbClr val="88A0BB">
                  <a:alpha val="30000"/>
                </a:srgbClr>
              </a:gs>
              <a:gs pos="100000">
                <a:srgbClr val="CFE1DF">
                  <a:alpha val="3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75" dirty="0">
              <a:solidFill>
                <a:srgbClr val="FFFFFF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15" y="1332903"/>
            <a:ext cx="4572207" cy="91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475502" y="1341172"/>
            <a:ext cx="4557324" cy="4554360"/>
          </a:xfrm>
          <a:prstGeom prst="rect">
            <a:avLst/>
          </a:prstGeom>
          <a:gradFill flip="none" rotWithShape="1">
            <a:gsLst>
              <a:gs pos="0">
                <a:srgbClr val="88A0BB">
                  <a:alpha val="30000"/>
                </a:srgbClr>
              </a:gs>
              <a:gs pos="100000">
                <a:srgbClr val="CFE1DF">
                  <a:alpha val="3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75" dirty="0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44" y="1332903"/>
            <a:ext cx="4572205" cy="91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380681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351679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7818" y="5901043"/>
            <a:ext cx="5351333" cy="347283"/>
          </a:xfrm>
        </p:spPr>
        <p:txBody>
          <a:bodyPr anchor="b"/>
          <a:lstStyle>
            <a:lvl1pPr marL="0" indent="0">
              <a:buNone/>
              <a:defRPr sz="1041">
                <a:solidFill>
                  <a:srgbClr val="364E6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083435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7024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971" y="1509715"/>
            <a:ext cx="11032068" cy="401837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039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56" y="1658"/>
          <a:ext cx="1653" cy="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gget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6" y="1658"/>
                        <a:ext cx="1653" cy="1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>
            <a:lvl1pPr>
              <a:defRPr lang="en-GB" sz="2916" kern="1200" dirty="0">
                <a:gradFill>
                  <a:gsLst>
                    <a:gs pos="100000">
                      <a:srgbClr val="0866C4"/>
                    </a:gs>
                    <a:gs pos="0">
                      <a:srgbClr val="0726A7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7980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4" y="159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8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7" name="Ogget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4" y="159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769818" y="176502"/>
            <a:ext cx="10644556" cy="49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3643" rIns="0" bIns="53643" anchor="t" anchorCtr="0">
            <a:spAutoFit/>
          </a:bodyPr>
          <a:lstStyle>
            <a:lvl1pPr>
              <a:spcAft>
                <a:spcPts val="312"/>
              </a:spcAft>
              <a:defRPr lang="en-US" dirty="0"/>
            </a:lvl1pPr>
          </a:lstStyle>
          <a:p>
            <a:pPr marL="0" lvl="0" defTabSz="558734">
              <a:buFont typeface="Arial" pitchFamily="34" charset="0"/>
            </a:pPr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1" y="6381414"/>
            <a:ext cx="777291" cy="476671"/>
          </a:xfrm>
          <a:prstGeom prst="rect">
            <a:avLst/>
          </a:prstGeom>
          <a:noFill/>
        </p:spPr>
        <p:txBody>
          <a:bodyPr wrap="square" lIns="111755" tIns="55876" rIns="111755" bIns="55876" rtlCol="0" anchor="ctr" anchorCtr="0">
            <a:noAutofit/>
          </a:bodyPr>
          <a:lstStyle/>
          <a:p>
            <a:pPr algn="ctr" defTabSz="558734"/>
            <a:fld id="{1551D4C6-0AC5-3440-9C81-75DD91A7E944}" type="slidenum">
              <a:rPr lang="en-US" sz="1249">
                <a:solidFill>
                  <a:srgbClr val="666666"/>
                </a:solidFill>
                <a:latin typeface="Sky Text"/>
              </a:rPr>
              <a:pPr algn="ctr" defTabSz="558734"/>
              <a:t>‹#›</a:t>
            </a:fld>
            <a:endParaRPr lang="en-US" sz="1249" dirty="0">
              <a:solidFill>
                <a:srgbClr val="666666"/>
              </a:solidFill>
              <a:latin typeface="Sky Text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221155" y="1314890"/>
            <a:ext cx="9749693" cy="3816351"/>
          </a:xfrm>
          <a:prstGeom prst="rect">
            <a:avLst/>
          </a:prstGeom>
        </p:spPr>
        <p:txBody>
          <a:bodyPr/>
          <a:lstStyle>
            <a:lvl1pPr marL="188499" indent="-188499">
              <a:spcBef>
                <a:spcPts val="312"/>
              </a:spcBef>
              <a:spcAft>
                <a:spcPts val="312"/>
              </a:spcAft>
              <a:buClr>
                <a:srgbClr val="0062A9"/>
              </a:buClr>
              <a:buSzPct val="120000"/>
              <a:defRPr sz="1875">
                <a:latin typeface="Sky Text" panose="020B0506040202020204" pitchFamily="34" charset="0"/>
              </a:defRPr>
            </a:lvl1pPr>
            <a:lvl2pPr marL="467940" indent="-190153">
              <a:spcBef>
                <a:spcPts val="312"/>
              </a:spcBef>
              <a:spcAft>
                <a:spcPts val="312"/>
              </a:spcAft>
              <a:buClr>
                <a:srgbClr val="0062A9"/>
              </a:buClr>
              <a:buFont typeface="Sky Text" panose="020B0506040202020204" pitchFamily="34" charset="0"/>
              <a:buChar char="–"/>
              <a:defRPr sz="1667">
                <a:latin typeface="Sky Text" panose="020B0506040202020204" pitchFamily="34" charset="0"/>
              </a:defRPr>
            </a:lvl2pPr>
            <a:lvl3pPr marL="745728" indent="-188499">
              <a:spcBef>
                <a:spcPts val="312"/>
              </a:spcBef>
              <a:spcAft>
                <a:spcPts val="312"/>
              </a:spcAft>
              <a:buClr>
                <a:srgbClr val="0062A9"/>
              </a:buClr>
              <a:buFont typeface="Wingdings" panose="05000000000000000000" pitchFamily="2" charset="2"/>
              <a:buChar char="§"/>
              <a:defRPr sz="1459">
                <a:latin typeface="Sky Text" panose="020B0506040202020204" pitchFamily="34" charset="0"/>
              </a:defRPr>
            </a:lvl3pPr>
            <a:lvl4pPr>
              <a:buClr>
                <a:srgbClr val="0062A9"/>
              </a:buClr>
              <a:defRPr>
                <a:latin typeface="Sky Text" panose="020B0506040202020204" pitchFamily="34" charset="0"/>
              </a:defRPr>
            </a:lvl4pPr>
            <a:lvl5pPr>
              <a:buClr>
                <a:srgbClr val="0062A9"/>
              </a:buClr>
              <a:defRPr>
                <a:latin typeface="Sky Text" panose="020B0506040202020204" pitchFamily="34" charset="0"/>
              </a:defRPr>
            </a:lvl5pPr>
          </a:lstStyle>
          <a:p>
            <a:pPr lvl="0"/>
            <a:r>
              <a:rPr lang="en-US" noProof="0" dirty="0"/>
              <a:t>First level text 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9828" y="6555660"/>
            <a:ext cx="9313985" cy="144207"/>
          </a:xfrm>
          <a:prstGeom prst="rect">
            <a:avLst/>
          </a:prstGeom>
          <a:noFill/>
        </p:spPr>
        <p:txBody>
          <a:bodyPr wrap="square" lIns="107287" tIns="0" rIns="107287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lang="it-IT" sz="937" smtClean="0">
                <a:solidFill>
                  <a:srgbClr val="666666"/>
                </a:solidFill>
                <a:latin typeface="Sky Text"/>
              </a:defRPr>
            </a:lvl1pPr>
            <a:lvl2pPr>
              <a:defRPr lang="it-IT" sz="1875" smtClean="0"/>
            </a:lvl2pPr>
            <a:lvl3pPr>
              <a:defRPr lang="it-IT" sz="1875" smtClean="0"/>
            </a:lvl3pPr>
            <a:lvl4pPr>
              <a:defRPr lang="it-IT" sz="1875" smtClean="0"/>
            </a:lvl4pPr>
            <a:lvl5pPr>
              <a:defRPr lang="en-US" sz="1875"/>
            </a:lvl5pPr>
          </a:lstStyle>
          <a:p>
            <a:pPr marL="0" lvl="0" defTabSz="558734"/>
            <a:r>
              <a:rPr lang="it-IT" dirty="0"/>
              <a:t>Source: -</a:t>
            </a:r>
          </a:p>
        </p:txBody>
      </p:sp>
      <p:sp>
        <p:nvSpPr>
          <p:cNvPr id="14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769828" y="6411950"/>
            <a:ext cx="9313985" cy="144207"/>
          </a:xfrm>
          <a:prstGeom prst="rect">
            <a:avLst/>
          </a:prstGeom>
          <a:noFill/>
        </p:spPr>
        <p:txBody>
          <a:bodyPr wrap="square" lIns="107287" tIns="0" rIns="107287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lang="it-IT" sz="937" smtClean="0">
                <a:solidFill>
                  <a:srgbClr val="666666"/>
                </a:solidFill>
                <a:latin typeface="Sky Text"/>
              </a:defRPr>
            </a:lvl1pPr>
            <a:lvl2pPr>
              <a:defRPr lang="it-IT" sz="1875" smtClean="0"/>
            </a:lvl2pPr>
            <a:lvl3pPr>
              <a:defRPr lang="it-IT" sz="1875" smtClean="0"/>
            </a:lvl3pPr>
            <a:lvl4pPr>
              <a:defRPr lang="it-IT" sz="1875" smtClean="0"/>
            </a:lvl4pPr>
            <a:lvl5pPr>
              <a:defRPr lang="en-US" sz="1875"/>
            </a:lvl5pPr>
          </a:lstStyle>
          <a:p>
            <a:pPr marL="0" lvl="0" defTabSz="558734"/>
            <a:r>
              <a:rPr lang="it-IT" dirty="0"/>
              <a:t>1. -</a:t>
            </a:r>
          </a:p>
        </p:txBody>
      </p:sp>
    </p:spTree>
    <p:extLst>
      <p:ext uri="{BB962C8B-B14F-4D97-AF65-F5344CB8AC3E}">
        <p14:creationId xmlns:p14="http://schemas.microsoft.com/office/powerpoint/2010/main" val="422327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 (go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6234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6" tIns="60959" rIns="121916" bIns="60959" rtlCol="0" anchor="ctr"/>
          <a:lstStyle/>
          <a:p>
            <a:pPr algn="ctr" defTabSz="609546" fontAlgn="auto">
              <a:spcBef>
                <a:spcPts val="0"/>
              </a:spcBef>
              <a:spcAft>
                <a:spcPts val="0"/>
              </a:spcAft>
            </a:pPr>
            <a:endParaRPr lang="it-IT" sz="1875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4311269"/>
            <a:ext cx="10363200" cy="692152"/>
          </a:xfrm>
        </p:spPr>
        <p:txBody>
          <a:bodyPr/>
          <a:lstStyle>
            <a:lvl1pPr>
              <a:defRPr sz="3229" baseline="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1" y="5003423"/>
            <a:ext cx="8534400" cy="622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914400" y="5003421"/>
            <a:ext cx="1036320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 userDrawn="1"/>
        </p:nvSpPr>
        <p:spPr>
          <a:xfrm>
            <a:off x="10172702" y="5816600"/>
            <a:ext cx="20193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6" tIns="60959" rIns="121916" bIns="60959" rtlCol="0" anchor="ctr"/>
          <a:lstStyle/>
          <a:p>
            <a:pPr algn="ctr" defTabSz="609546" fontAlgn="auto">
              <a:spcBef>
                <a:spcPts val="0"/>
              </a:spcBef>
              <a:spcAft>
                <a:spcPts val="0"/>
              </a:spcAft>
            </a:pPr>
            <a:endParaRPr lang="it-IT" sz="1875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7" y="711200"/>
            <a:ext cx="5353049" cy="343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450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Sottotitolo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3229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287868" y="609601"/>
            <a:ext cx="11616267" cy="436880"/>
          </a:xfrm>
        </p:spPr>
        <p:txBody>
          <a:bodyPr anchor="t">
            <a:noAutofit/>
          </a:bodyPr>
          <a:lstStyle>
            <a:lvl1pPr marL="0" indent="0" algn="ctr">
              <a:buNone/>
              <a:defRPr sz="2396"/>
            </a:lvl1pPr>
          </a:lstStyle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sottotitolo</a:t>
            </a:r>
            <a:endParaRPr lang="en-US" noProof="0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10172702" y="5816600"/>
            <a:ext cx="20193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6" tIns="60959" rIns="121916" bIns="60959" rtlCol="0" anchor="ctr"/>
          <a:lstStyle/>
          <a:p>
            <a:pPr algn="ctr" defTabSz="609546" fontAlgn="auto">
              <a:spcBef>
                <a:spcPts val="0"/>
              </a:spcBef>
              <a:spcAft>
                <a:spcPts val="0"/>
              </a:spcAft>
            </a:pPr>
            <a:endParaRPr lang="it-IT" sz="187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63387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1"/>
            <a:ext cx="10948492" cy="106003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55" y="1668611"/>
            <a:ext cx="5353596" cy="4223613"/>
          </a:xfrm>
        </p:spPr>
        <p:txBody>
          <a:bodyPr>
            <a:noAutofit/>
          </a:bodyPr>
          <a:lstStyle>
            <a:lvl1pPr>
              <a:defRPr sz="1875">
                <a:solidFill>
                  <a:srgbClr val="323232"/>
                </a:solidFill>
              </a:defRPr>
            </a:lvl1pPr>
            <a:lvl2pPr>
              <a:defRPr sz="1667">
                <a:solidFill>
                  <a:srgbClr val="323232"/>
                </a:solidFill>
              </a:defRPr>
            </a:lvl2pPr>
            <a:lvl3pPr>
              <a:defRPr sz="1459">
                <a:solidFill>
                  <a:srgbClr val="323232"/>
                </a:solidFill>
              </a:defRPr>
            </a:lvl3pPr>
            <a:lvl4pPr>
              <a:defRPr sz="1249">
                <a:solidFill>
                  <a:srgbClr val="323232"/>
                </a:solidFill>
              </a:defRPr>
            </a:lvl4pPr>
            <a:lvl5pPr>
              <a:defRPr sz="1563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502" y="1668611"/>
            <a:ext cx="5347745" cy="4223613"/>
          </a:xfrm>
        </p:spPr>
        <p:txBody>
          <a:bodyPr>
            <a:noAutofit/>
          </a:bodyPr>
          <a:lstStyle>
            <a:lvl1pPr>
              <a:defRPr sz="1875">
                <a:solidFill>
                  <a:srgbClr val="323232"/>
                </a:solidFill>
              </a:defRPr>
            </a:lvl1pPr>
            <a:lvl2pPr>
              <a:defRPr sz="1667">
                <a:solidFill>
                  <a:srgbClr val="323232"/>
                </a:solidFill>
              </a:defRPr>
            </a:lvl2pPr>
            <a:lvl3pPr>
              <a:defRPr sz="1459">
                <a:solidFill>
                  <a:srgbClr val="323232"/>
                </a:solidFill>
              </a:defRPr>
            </a:lvl3pPr>
            <a:lvl4pPr>
              <a:defRPr sz="1249">
                <a:solidFill>
                  <a:srgbClr val="323232"/>
                </a:solidFill>
              </a:defRPr>
            </a:lvl4pPr>
            <a:lvl5pPr>
              <a:defRPr sz="1563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772877" y="6267316"/>
            <a:ext cx="646249" cy="267315"/>
          </a:xfrm>
          <a:prstGeom prst="rect">
            <a:avLst/>
          </a:prstGeom>
          <a:noFill/>
        </p:spPr>
        <p:txBody>
          <a:bodyPr wrap="square" lIns="121916" tIns="60959" rIns="121916" bIns="60959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37">
                <a:solidFill>
                  <a:srgbClr val="323232"/>
                </a:solidFill>
                <a:latin typeface="Sky Text Medium"/>
                <a:ea typeface="Sky Text"/>
              </a:rPr>
              <a:pPr algn="ctr" eaLnBrk="1" hangingPunct="1"/>
              <a:t>‹#›</a:t>
            </a:fld>
            <a:endParaRPr lang="en-US" sz="937" dirty="0">
              <a:solidFill>
                <a:srgbClr val="323232"/>
              </a:solidFill>
              <a:latin typeface="Sky Text Medium"/>
              <a:ea typeface="Sky Text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0180" y="5892224"/>
            <a:ext cx="4872592" cy="347283"/>
          </a:xfrm>
        </p:spPr>
        <p:txBody>
          <a:bodyPr anchor="b"/>
          <a:lstStyle>
            <a:lvl1pPr marL="0" indent="0">
              <a:buNone/>
              <a:defRPr sz="1041">
                <a:solidFill>
                  <a:srgbClr val="000000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11" name="Picture 6" descr="Sky-O2-glassmark (no shadow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738" y="5766465"/>
            <a:ext cx="994820" cy="7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749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+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518160" cy="365125"/>
          </a:xfrm>
        </p:spPr>
        <p:txBody>
          <a:bodyPr/>
          <a:lstStyle>
            <a:lvl1pPr algn="ctr">
              <a:defRPr/>
            </a:lvl1pPr>
          </a:lstStyle>
          <a:p>
            <a:fld id="{1551D4C6-0AC5-3440-9C81-75DD91A7E944}" type="slidenum">
              <a:rPr lang="it-IT" smtClean="0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287868" y="609601"/>
            <a:ext cx="11616267" cy="436880"/>
          </a:xfrm>
        </p:spPr>
        <p:txBody>
          <a:bodyPr anchor="t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sottotitolo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689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o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33396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3170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Full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erlay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6091767" cy="6872817"/>
          </a:xfrm>
          <a:solidFill>
            <a:srgbClr val="0A265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</a:t>
            </a:r>
            <a:br>
              <a:rPr lang="en-US" dirty="0"/>
            </a:br>
            <a:r>
              <a:rPr lang="en-US" dirty="0"/>
              <a:t>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</a:t>
            </a:r>
            <a:br>
              <a:rPr lang="en-US" dirty="0"/>
            </a:br>
            <a:r>
              <a:rPr lang="en-US" dirty="0"/>
              <a:t>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  <p:sp>
        <p:nvSpPr>
          <p:cNvPr id="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13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white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"/>
            <a:ext cx="6108192" cy="6872817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latin typeface="HelveticaNeueLT W1G 45 Lt" panose="020B0403020202020204" pitchFamily="34" charset="0"/>
              </a:rPr>
              <a:t>Confidential and proprietary information of GroupM. Any unauthorized reproduction prohibited. All rights reserved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20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dark tex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6108192" cy="6872817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7066DD-81B1-4857-8AC7-4EF42743E586}" type="slidenum">
              <a:rPr lang="en-GB" smtClean="0">
                <a:solidFill>
                  <a:srgbClr val="B9B9B9"/>
                </a:solidFill>
              </a:rPr>
              <a:pPr/>
              <a:t>‹#›</a:t>
            </a:fld>
            <a:endParaRPr lang="en-GB" dirty="0">
              <a:solidFill>
                <a:srgbClr val="B9B9B9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GB" dirty="0"/>
              <a:t>DIVIDER/STORY TITLE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0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en-GB" b="1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+ Title +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_Logo_Colour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8003" y="6309353"/>
            <a:ext cx="432000" cy="433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233" y="6441823"/>
            <a:ext cx="1080000" cy="2190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1135350" y="6320440"/>
            <a:ext cx="0" cy="3962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922338" y="6190328"/>
            <a:ext cx="10820400" cy="189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34316" y="540182"/>
            <a:ext cx="10972800" cy="810636"/>
          </a:xfrm>
          <a:prstGeom prst="rect">
            <a:avLst/>
          </a:prstGeom>
        </p:spPr>
        <p:txBody>
          <a:bodyPr vert="horz" wrap="none" lIns="0" tIns="0" rIns="0" bIns="0"/>
          <a:lstStyle>
            <a:lvl1pPr algn="l">
              <a:defRPr sz="3200" spc="-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Insert text here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934315" y="1535406"/>
            <a:ext cx="9999229" cy="399486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>
              <a:spcBef>
                <a:spcPts val="0"/>
              </a:spcBef>
              <a:spcAft>
                <a:spcPts val="1100"/>
              </a:spcAft>
              <a:buFontTx/>
              <a:buNone/>
              <a:defRPr sz="2000">
                <a:solidFill>
                  <a:srgbClr val="8C8C8C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1546" y="2"/>
            <a:ext cx="12240000" cy="15009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4"/>
          <p:cNvSpPr txBox="1"/>
          <p:nvPr userDrawn="1"/>
        </p:nvSpPr>
        <p:spPr>
          <a:xfrm>
            <a:off x="922338" y="6452666"/>
            <a:ext cx="44932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SCOPE OF WORK, SERVICES &amp; ECONOMICS FOR HUAWEI | 19TH JANUARY 2017</a:t>
            </a:r>
          </a:p>
        </p:txBody>
      </p:sp>
    </p:spTree>
    <p:extLst>
      <p:ext uri="{BB962C8B-B14F-4D97-AF65-F5344CB8AC3E}">
        <p14:creationId xmlns:p14="http://schemas.microsoft.com/office/powerpoint/2010/main" val="3442505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8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3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3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8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8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62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98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0600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38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1431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4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+ 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_Logo_Colour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8003" y="6309353"/>
            <a:ext cx="432000" cy="433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233" y="6441823"/>
            <a:ext cx="1080000" cy="2190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1135350" y="6320440"/>
            <a:ext cx="0" cy="3962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922338" y="6190328"/>
            <a:ext cx="10820400" cy="189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20"/>
          <p:cNvSpPr>
            <a:spLocks noGrp="1"/>
          </p:cNvSpPr>
          <p:nvPr>
            <p:ph type="title" hasCustomPrompt="1"/>
          </p:nvPr>
        </p:nvSpPr>
        <p:spPr>
          <a:xfrm>
            <a:off x="934316" y="540182"/>
            <a:ext cx="10972800" cy="810636"/>
          </a:xfrm>
          <a:prstGeom prst="rect">
            <a:avLst/>
          </a:prstGeom>
        </p:spPr>
        <p:txBody>
          <a:bodyPr vert="horz" wrap="none" lIns="0" tIns="0" rIns="0" bIns="0"/>
          <a:lstStyle>
            <a:lvl1pPr algn="l">
              <a:defRPr sz="3200" spc="-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Insert text here</a:t>
            </a: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11546" y="2"/>
            <a:ext cx="12240000" cy="15009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4"/>
          <p:cNvSpPr txBox="1"/>
          <p:nvPr userDrawn="1"/>
        </p:nvSpPr>
        <p:spPr>
          <a:xfrm>
            <a:off x="922338" y="6452666"/>
            <a:ext cx="44932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SCOPE OF WORK, SERVICES &amp; ECONOMICS FOR HUAWEI | 19TH JANUARY 2017</a:t>
            </a:r>
          </a:p>
        </p:txBody>
      </p:sp>
    </p:spTree>
    <p:extLst>
      <p:ext uri="{BB962C8B-B14F-4D97-AF65-F5344CB8AC3E}">
        <p14:creationId xmlns:p14="http://schemas.microsoft.com/office/powerpoint/2010/main" val="2607376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15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61675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61846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04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8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60021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0286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9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8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>
                <a:solidFill>
                  <a:schemeClr val="accent2"/>
                </a:solidFill>
              </a:defRPr>
            </a:lvl2pPr>
            <a:lvl4pPr>
              <a:defRPr lang="en-GB" dirty="0" smtClean="0">
                <a:solidFill>
                  <a:schemeClr val="tx1"/>
                </a:solidFill>
              </a:defRPr>
            </a:lvl4pPr>
            <a:lvl5pPr>
              <a:defRPr lang="en-GB" dirty="0" smtClean="0"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1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82498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slide here left heading + pic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>
            <a:spLocks noGrp="1"/>
          </p:cNvSpPr>
          <p:nvPr>
            <p:ph type="title" hasCustomPrompt="1"/>
          </p:nvPr>
        </p:nvSpPr>
        <p:spPr>
          <a:xfrm>
            <a:off x="934316" y="540182"/>
            <a:ext cx="10972800" cy="810636"/>
          </a:xfrm>
          <a:prstGeom prst="rect">
            <a:avLst/>
          </a:prstGeom>
        </p:spPr>
        <p:txBody>
          <a:bodyPr vert="horz" wrap="none" lIns="0" tIns="0" rIns="0" bIns="0"/>
          <a:lstStyle>
            <a:lvl1pPr algn="l">
              <a:defRPr sz="3200" spc="-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Insert text here</a:t>
            </a:r>
            <a:endParaRPr lang="en-US"/>
          </a:p>
        </p:txBody>
      </p:sp>
      <p:sp>
        <p:nvSpPr>
          <p:cNvPr id="3" name="Rectangle 18"/>
          <p:cNvSpPr/>
          <p:nvPr userDrawn="1"/>
        </p:nvSpPr>
        <p:spPr>
          <a:xfrm>
            <a:off x="-11546" y="2"/>
            <a:ext cx="12240000" cy="15009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9"/>
          <p:cNvCxnSpPr/>
          <p:nvPr userDrawn="1"/>
        </p:nvCxnSpPr>
        <p:spPr>
          <a:xfrm flipV="1">
            <a:off x="11135350" y="6320440"/>
            <a:ext cx="0" cy="39624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/>
          <p:cNvCxnSpPr/>
          <p:nvPr userDrawn="1"/>
        </p:nvCxnSpPr>
        <p:spPr>
          <a:xfrm flipV="1">
            <a:off x="922338" y="6190328"/>
            <a:ext cx="10820400" cy="1897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h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50" y="6318708"/>
            <a:ext cx="407160" cy="408178"/>
          </a:xfrm>
          <a:prstGeom prst="rect">
            <a:avLst/>
          </a:prstGeom>
        </p:spPr>
      </p:pic>
      <p:pic>
        <p:nvPicPr>
          <p:cNvPr id="11" name="Picture 15" descr="maxus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636" y="6436455"/>
            <a:ext cx="1057842" cy="214543"/>
          </a:xfrm>
          <a:prstGeom prst="rect">
            <a:avLst/>
          </a:prstGeom>
        </p:spPr>
      </p:pic>
      <p:sp>
        <p:nvSpPr>
          <p:cNvPr id="9" name="TextBox 14"/>
          <p:cNvSpPr txBox="1"/>
          <p:nvPr userDrawn="1"/>
        </p:nvSpPr>
        <p:spPr>
          <a:xfrm>
            <a:off x="922338" y="6452666"/>
            <a:ext cx="44932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SCOPE OF WORK, SERVICES &amp; ECONOMICS FOR HUAWEI | 19TH JANUARY 2017</a:t>
            </a:r>
          </a:p>
        </p:txBody>
      </p:sp>
    </p:spTree>
    <p:extLst>
      <p:ext uri="{BB962C8B-B14F-4D97-AF65-F5344CB8AC3E}">
        <p14:creationId xmlns:p14="http://schemas.microsoft.com/office/powerpoint/2010/main" val="2166466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2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6951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7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5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4919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31810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48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8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15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35745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52429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7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y blank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233" y="6441823"/>
            <a:ext cx="1080000" cy="219036"/>
          </a:xfrm>
          <a:prstGeom prst="rect">
            <a:avLst/>
          </a:prstGeom>
        </p:spPr>
      </p:pic>
      <p:cxnSp>
        <p:nvCxnSpPr>
          <p:cNvPr id="3" name="Straight Connector 9"/>
          <p:cNvCxnSpPr/>
          <p:nvPr userDrawn="1"/>
        </p:nvCxnSpPr>
        <p:spPr>
          <a:xfrm flipV="1">
            <a:off x="11135350" y="6320440"/>
            <a:ext cx="0" cy="39624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 flipV="1">
            <a:off x="922338" y="6190328"/>
            <a:ext cx="10820400" cy="1897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4"/>
          <p:cNvSpPr txBox="1"/>
          <p:nvPr userDrawn="1"/>
        </p:nvSpPr>
        <p:spPr>
          <a:xfrm>
            <a:off x="922338" y="6452666"/>
            <a:ext cx="485068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CREDENTIALS | AGENCY PROFILE &amp; ADVANTAGES FOR HUAWEI | 19TH JANUARY 2017</a:t>
            </a:r>
          </a:p>
        </p:txBody>
      </p:sp>
      <p:pic>
        <p:nvPicPr>
          <p:cNvPr id="6" name="Picture 14" descr="h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125" y="6289960"/>
            <a:ext cx="420942" cy="421994"/>
          </a:xfrm>
          <a:prstGeom prst="rect">
            <a:avLst/>
          </a:prstGeom>
        </p:spPr>
      </p:pic>
      <p:sp>
        <p:nvSpPr>
          <p:cNvPr id="7" name="Title 20"/>
          <p:cNvSpPr>
            <a:spLocks noGrp="1"/>
          </p:cNvSpPr>
          <p:nvPr>
            <p:ph type="title" hasCustomPrompt="1"/>
          </p:nvPr>
        </p:nvSpPr>
        <p:spPr>
          <a:xfrm>
            <a:off x="934316" y="540182"/>
            <a:ext cx="10972800" cy="810636"/>
          </a:xfrm>
          <a:prstGeom prst="rect">
            <a:avLst/>
          </a:prstGeom>
        </p:spPr>
        <p:txBody>
          <a:bodyPr vert="horz" wrap="none" lIns="0" tIns="0" rIns="0" bIns="0"/>
          <a:lstStyle>
            <a:lvl1pPr algn="l">
              <a:defRPr sz="3200" spc="-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8" name="Rectangle 18"/>
          <p:cNvSpPr/>
          <p:nvPr userDrawn="1"/>
        </p:nvSpPr>
        <p:spPr>
          <a:xfrm>
            <a:off x="-11546" y="2"/>
            <a:ext cx="12240000" cy="15009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52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diagonal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 flipH="1" flipV="1">
            <a:off x="2901836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"/>
            <a:ext cx="6091767" cy="6872817"/>
          </a:xfrm>
          <a:solidFill>
            <a:schemeClr val="accent4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 bIns="64008" anchor="b" anchorCtr="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br>
              <a:rPr lang="en-US" b="1" baseline="0" dirty="0"/>
            </a:br>
            <a:r>
              <a:rPr lang="en-US" baseline="0" dirty="0"/>
              <a:t>button on Home tab. </a:t>
            </a:r>
            <a:r>
              <a:rPr lang="en-US" dirty="0"/>
              <a:t>To switch color on overlay on left,  select it </a:t>
            </a:r>
            <a:br>
              <a:rPr lang="en-US" dirty="0"/>
            </a:br>
            <a:r>
              <a:rPr lang="en-US" dirty="0"/>
              <a:t>and use the Shape Fill button on Home tab. To add logo or switch </a:t>
            </a:r>
            <a:br>
              <a:rPr lang="en-US" dirty="0"/>
            </a:br>
            <a:r>
              <a:rPr lang="en-US" dirty="0"/>
              <a:t>logo color, use the Add Logo button on Home tab.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700" y="1933355"/>
            <a:ext cx="5181600" cy="431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spcAft>
                <a:spcPts val="1500"/>
              </a:spcAft>
              <a:defRPr/>
            </a:pP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0844" y="964451"/>
            <a:ext cx="5181600" cy="9411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80546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69789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590323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9482752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3393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15821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408249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300677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0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4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harts and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</p:spPr>
        <p:txBody>
          <a:bodyPr/>
          <a:lstStyle>
            <a:lvl1pPr>
              <a:defRPr sz="266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37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09905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32171" y="6356357"/>
            <a:ext cx="1440160" cy="36512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943872" y="1509905"/>
            <a:ext cx="6623712" cy="4411281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59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DA-D62E-4212-A178-0B08E780CE6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88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3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Light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429" y="6114812"/>
            <a:ext cx="8543924" cy="479609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LOCATION | DATE</a:t>
            </a:r>
            <a:endParaRPr lang="en-GB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419926" y="6595191"/>
            <a:ext cx="9771617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67" b="1" i="1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endParaRPr lang="it-IT" sz="1067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67" i="1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067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57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31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- replace background with imag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276845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60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INSERT TEXT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36637" y="2805537"/>
            <a:ext cx="5345546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336637" y="3792371"/>
            <a:ext cx="5345546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566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69400" cy="6858000"/>
          </a:xfr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9" name="Overlay"/>
          <p:cNvSpPr/>
          <p:nvPr userDrawn="1"/>
        </p:nvSpPr>
        <p:spPr>
          <a:xfrm>
            <a:off x="0" y="0"/>
            <a:ext cx="9180723" cy="6873376"/>
          </a:xfrm>
          <a:prstGeom prst="rect">
            <a:avLst/>
          </a:prstGeo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675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0"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 to add</a:t>
            </a:r>
            <a:r>
              <a:rPr lang="en-GB" dirty="0"/>
              <a:t> and Send to Back</a:t>
            </a:r>
            <a:r>
              <a:rPr lang="en-US" dirty="0"/>
              <a:t>. To switch</a:t>
            </a:r>
            <a:br>
              <a:rPr lang="en-US" dirty="0"/>
            </a:br>
            <a:r>
              <a:rPr lang="en-US" dirty="0"/>
              <a:t>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</a:t>
            </a:r>
            <a:br>
              <a:rPr lang="en-US" dirty="0"/>
            </a:br>
            <a:r>
              <a:rPr lang="en-US" dirty="0"/>
              <a:t>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27693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98286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>
                <a:solidFill>
                  <a:schemeClr val="tx1"/>
                </a:solidFill>
              </a:defRPr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4006255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703833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89" y="-32368"/>
            <a:ext cx="12192000" cy="6858000"/>
          </a:xfrm>
          <a:prstGeom prst="rect">
            <a:avLst/>
          </a:prstGeom>
        </p:spPr>
      </p:pic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2008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8906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 (go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2143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o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3414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9287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Full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erlay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6091767" cy="6872817"/>
          </a:xfrm>
          <a:solidFill>
            <a:srgbClr val="0A265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</a:t>
            </a:r>
            <a:br>
              <a:rPr lang="en-US" dirty="0"/>
            </a:br>
            <a:r>
              <a:rPr lang="en-US" dirty="0"/>
              <a:t>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</a:t>
            </a:r>
            <a:br>
              <a:rPr lang="en-US" dirty="0"/>
            </a:br>
            <a:r>
              <a:rPr lang="en-US" dirty="0"/>
              <a:t>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  <p:sp>
        <p:nvSpPr>
          <p:cNvPr id="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2693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69400" cy="6858000"/>
          </a:xfr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9" name="Overlay"/>
          <p:cNvSpPr/>
          <p:nvPr userDrawn="1"/>
        </p:nvSpPr>
        <p:spPr>
          <a:xfrm>
            <a:off x="0" y="0"/>
            <a:ext cx="9180723" cy="6873376"/>
          </a:xfrm>
          <a:prstGeom prst="rect">
            <a:avLst/>
          </a:prstGeo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675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0"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 to add</a:t>
            </a:r>
            <a:r>
              <a:rPr lang="en-GB" dirty="0"/>
              <a:t> and Send to Back</a:t>
            </a:r>
            <a:r>
              <a:rPr lang="en-US" dirty="0"/>
              <a:t>. To switch</a:t>
            </a:r>
            <a:br>
              <a:rPr lang="en-US" dirty="0"/>
            </a:br>
            <a:r>
              <a:rPr lang="en-US" dirty="0"/>
              <a:t>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</a:t>
            </a:r>
            <a:br>
              <a:rPr lang="en-US" dirty="0"/>
            </a:br>
            <a:r>
              <a:rPr lang="en-US" dirty="0"/>
              <a:t>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2502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white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"/>
            <a:ext cx="6108192" cy="6872817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latin typeface="HelveticaNeueLT W1G 45 Lt" panose="020B0403020202020204" pitchFamily="34" charset="0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9684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dark tex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6108192" cy="6872817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7066DD-81B1-4857-8AC7-4EF42743E586}" type="slidenum">
              <a:rPr lang="en-GB" smtClean="0">
                <a:solidFill>
                  <a:srgbClr val="B9B9B9"/>
                </a:solidFill>
              </a:rPr>
              <a:pPr/>
              <a:t>‹#›</a:t>
            </a:fld>
            <a:endParaRPr lang="en-GB" dirty="0">
              <a:solidFill>
                <a:srgbClr val="B9B9B9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GB" dirty="0"/>
              <a:t>DIVIDER/STORY TITLE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98149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0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719719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691974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8116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56179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0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76866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53823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9177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7345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48676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240295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5162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723749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791981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24520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91799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371285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875612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5588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14457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>
                <a:solidFill>
                  <a:schemeClr val="tx1"/>
                </a:solidFill>
              </a:defRPr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769566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925646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87842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>
                <a:solidFill>
                  <a:schemeClr val="accent2"/>
                </a:solidFill>
              </a:defRPr>
            </a:lvl2pPr>
            <a:lvl4pPr>
              <a:defRPr lang="en-GB" dirty="0" smtClean="0">
                <a:solidFill>
                  <a:schemeClr val="tx1"/>
                </a:solidFill>
              </a:defRPr>
            </a:lvl4pPr>
            <a:lvl5pPr>
              <a:defRPr lang="en-GB" dirty="0" smtClean="0"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1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30344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2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59100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92329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94334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5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06011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68001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020445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8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7170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image" Target="../media/image5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image" Target="../media/image6.png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theme" Target="../theme/theme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image" Target="../media/image19.png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image" Target="../media/image18.emf"/><Relationship Id="rId10" Type="http://schemas.openxmlformats.org/officeDocument/2006/relationships/slideLayout" Target="../slideLayouts/slideLayout12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559"/>
            <a:ext cx="10972800" cy="992717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pPr lvl="0" defTabSz="1219170">
              <a:lnSpc>
                <a:spcPct val="75000"/>
              </a:lnSpc>
            </a:pPr>
            <a:r>
              <a:rPr lang="en-GB" noProof="0" dirty="0"/>
              <a:t>TECHNOLOGY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51229"/>
            <a:ext cx="10972800" cy="442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Sub head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3402" y="6491696"/>
            <a:ext cx="109860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EA2F7BC-8A17-4BEB-8FAB-CC085FBE8591}" type="datetimeFigureOut">
              <a:rPr lang="en-GB" noProof="0" smtClean="0"/>
              <a:pPr defTabSz="1219170"/>
              <a:t>09/03/2018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957" y="6491696"/>
            <a:ext cx="454185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8000" y="6574824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en-US" sz="800" smtClean="0">
                <a:solidFill>
                  <a:schemeClr val="accent2"/>
                </a:solidFill>
              </a:defRPr>
            </a:lvl1pPr>
          </a:lstStyle>
          <a:p>
            <a:pPr defTabSz="1219170"/>
            <a:fld id="{A223CCBA-219B-49CE-AF45-9F3E7FB0E141}" type="slidenum">
              <a:rPr lang="en-GB" smtClean="0"/>
              <a:pPr defTabSz="1219170"/>
              <a:t>‹#›</a:t>
            </a:fld>
            <a:endParaRPr lang="en-GB" dirty="0"/>
          </a:p>
        </p:txBody>
      </p:sp>
      <p:sp>
        <p:nvSpPr>
          <p:cNvPr id="8" name="Freeform 13"/>
          <p:cNvSpPr>
            <a:spLocks noChangeAspect="1"/>
          </p:cNvSpPr>
          <p:nvPr/>
        </p:nvSpPr>
        <p:spPr bwMode="auto">
          <a:xfrm>
            <a:off x="11034765" y="6622280"/>
            <a:ext cx="768000" cy="158987"/>
          </a:xfrm>
          <a:custGeom>
            <a:avLst/>
            <a:gdLst>
              <a:gd name="T0" fmla="*/ 549 w 1784"/>
              <a:gd name="T1" fmla="*/ 352 h 367"/>
              <a:gd name="T2" fmla="*/ 402 w 1784"/>
              <a:gd name="T3" fmla="*/ 104 h 367"/>
              <a:gd name="T4" fmla="*/ 273 w 1784"/>
              <a:gd name="T5" fmla="*/ 161 h 367"/>
              <a:gd name="T6" fmla="*/ 229 w 1784"/>
              <a:gd name="T7" fmla="*/ 351 h 367"/>
              <a:gd name="T8" fmla="*/ 201 w 1784"/>
              <a:gd name="T9" fmla="*/ 117 h 367"/>
              <a:gd name="T10" fmla="*/ 66 w 1784"/>
              <a:gd name="T11" fmla="*/ 169 h 367"/>
              <a:gd name="T12" fmla="*/ 2 w 1784"/>
              <a:gd name="T13" fmla="*/ 326 h 367"/>
              <a:gd name="T14" fmla="*/ 3 w 1784"/>
              <a:gd name="T15" fmla="*/ 126 h 367"/>
              <a:gd name="T16" fmla="*/ 158 w 1784"/>
              <a:gd name="T17" fmla="*/ 5 h 367"/>
              <a:gd name="T18" fmla="*/ 277 w 1784"/>
              <a:gd name="T19" fmla="*/ 20 h 367"/>
              <a:gd name="T20" fmla="*/ 373 w 1784"/>
              <a:gd name="T21" fmla="*/ 8 h 367"/>
              <a:gd name="T22" fmla="*/ 509 w 1784"/>
              <a:gd name="T23" fmla="*/ 274 h 367"/>
              <a:gd name="T24" fmla="*/ 537 w 1784"/>
              <a:gd name="T25" fmla="*/ 287 h 367"/>
              <a:gd name="T26" fmla="*/ 762 w 1784"/>
              <a:gd name="T27" fmla="*/ 132 h 367"/>
              <a:gd name="T28" fmla="*/ 603 w 1784"/>
              <a:gd name="T29" fmla="*/ 70 h 367"/>
              <a:gd name="T30" fmla="*/ 635 w 1784"/>
              <a:gd name="T31" fmla="*/ 5 h 367"/>
              <a:gd name="T32" fmla="*/ 821 w 1784"/>
              <a:gd name="T33" fmla="*/ 120 h 367"/>
              <a:gd name="T34" fmla="*/ 902 w 1784"/>
              <a:gd name="T35" fmla="*/ 277 h 367"/>
              <a:gd name="T36" fmla="*/ 968 w 1784"/>
              <a:gd name="T37" fmla="*/ 179 h 367"/>
              <a:gd name="T38" fmla="*/ 892 w 1784"/>
              <a:gd name="T39" fmla="*/ 8 h 367"/>
              <a:gd name="T40" fmla="*/ 1020 w 1784"/>
              <a:gd name="T41" fmla="*/ 141 h 367"/>
              <a:gd name="T42" fmla="*/ 1119 w 1784"/>
              <a:gd name="T43" fmla="*/ 17 h 367"/>
              <a:gd name="T44" fmla="*/ 1123 w 1784"/>
              <a:gd name="T45" fmla="*/ 113 h 367"/>
              <a:gd name="T46" fmla="*/ 1155 w 1784"/>
              <a:gd name="T47" fmla="*/ 281 h 367"/>
              <a:gd name="T48" fmla="*/ 1226 w 1784"/>
              <a:gd name="T49" fmla="*/ 44 h 367"/>
              <a:gd name="T50" fmla="*/ 1292 w 1784"/>
              <a:gd name="T51" fmla="*/ 198 h 367"/>
              <a:gd name="T52" fmla="*/ 1421 w 1784"/>
              <a:gd name="T53" fmla="*/ 248 h 367"/>
              <a:gd name="T54" fmla="*/ 1450 w 1784"/>
              <a:gd name="T55" fmla="*/ 10 h 367"/>
              <a:gd name="T56" fmla="*/ 1574 w 1784"/>
              <a:gd name="T57" fmla="*/ 288 h 367"/>
              <a:gd name="T58" fmla="*/ 1685 w 1784"/>
              <a:gd name="T59" fmla="*/ 215 h 367"/>
              <a:gd name="T60" fmla="*/ 1538 w 1784"/>
              <a:gd name="T61" fmla="*/ 93 h 367"/>
              <a:gd name="T62" fmla="*/ 1679 w 1784"/>
              <a:gd name="T63" fmla="*/ 5 h 367"/>
              <a:gd name="T64" fmla="*/ 1753 w 1784"/>
              <a:gd name="T65" fmla="*/ 81 h 367"/>
              <a:gd name="T66" fmla="*/ 1624 w 1784"/>
              <a:gd name="T67" fmla="*/ 69 h 367"/>
              <a:gd name="T68" fmla="*/ 1648 w 1784"/>
              <a:gd name="T69" fmla="*/ 137 h 367"/>
              <a:gd name="T70" fmla="*/ 1698 w 1784"/>
              <a:gd name="T71" fmla="*/ 343 h 367"/>
              <a:gd name="T72" fmla="*/ 1581 w 1784"/>
              <a:gd name="T73" fmla="*/ 352 h 367"/>
              <a:gd name="T74" fmla="*/ 1399 w 1784"/>
              <a:gd name="T75" fmla="*/ 351 h 367"/>
              <a:gd name="T76" fmla="*/ 1267 w 1784"/>
              <a:gd name="T77" fmla="*/ 323 h 367"/>
              <a:gd name="T78" fmla="*/ 1166 w 1784"/>
              <a:gd name="T79" fmla="*/ 356 h 367"/>
              <a:gd name="T80" fmla="*/ 924 w 1784"/>
              <a:gd name="T81" fmla="*/ 337 h 367"/>
              <a:gd name="T82" fmla="*/ 642 w 1784"/>
              <a:gd name="T83" fmla="*/ 160 h 367"/>
              <a:gd name="T84" fmla="*/ 690 w 1784"/>
              <a:gd name="T85" fmla="*/ 271 h 367"/>
              <a:gd name="T86" fmla="*/ 715 w 1784"/>
              <a:gd name="T87" fmla="*/ 331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84" h="367">
                <a:moveTo>
                  <a:pt x="620" y="356"/>
                </a:moveTo>
                <a:cubicBezTo>
                  <a:pt x="601" y="356"/>
                  <a:pt x="582" y="356"/>
                  <a:pt x="563" y="356"/>
                </a:cubicBezTo>
                <a:cubicBezTo>
                  <a:pt x="559" y="355"/>
                  <a:pt x="554" y="353"/>
                  <a:pt x="549" y="352"/>
                </a:cubicBezTo>
                <a:cubicBezTo>
                  <a:pt x="482" y="345"/>
                  <a:pt x="434" y="304"/>
                  <a:pt x="420" y="238"/>
                </a:cubicBezTo>
                <a:cubicBezTo>
                  <a:pt x="415" y="215"/>
                  <a:pt x="416" y="190"/>
                  <a:pt x="413" y="166"/>
                </a:cubicBezTo>
                <a:cubicBezTo>
                  <a:pt x="411" y="145"/>
                  <a:pt x="409" y="124"/>
                  <a:pt x="402" y="104"/>
                </a:cubicBezTo>
                <a:cubicBezTo>
                  <a:pt x="394" y="80"/>
                  <a:pt x="374" y="68"/>
                  <a:pt x="349" y="67"/>
                </a:cubicBezTo>
                <a:cubicBezTo>
                  <a:pt x="320" y="66"/>
                  <a:pt x="296" y="74"/>
                  <a:pt x="285" y="101"/>
                </a:cubicBezTo>
                <a:cubicBezTo>
                  <a:pt x="278" y="120"/>
                  <a:pt x="273" y="141"/>
                  <a:pt x="273" y="161"/>
                </a:cubicBezTo>
                <a:cubicBezTo>
                  <a:pt x="271" y="213"/>
                  <a:pt x="273" y="265"/>
                  <a:pt x="272" y="317"/>
                </a:cubicBezTo>
                <a:cubicBezTo>
                  <a:pt x="272" y="325"/>
                  <a:pt x="269" y="334"/>
                  <a:pt x="265" y="340"/>
                </a:cubicBezTo>
                <a:cubicBezTo>
                  <a:pt x="256" y="353"/>
                  <a:pt x="243" y="356"/>
                  <a:pt x="229" y="351"/>
                </a:cubicBezTo>
                <a:cubicBezTo>
                  <a:pt x="214" y="346"/>
                  <a:pt x="207" y="334"/>
                  <a:pt x="207" y="318"/>
                </a:cubicBezTo>
                <a:cubicBezTo>
                  <a:pt x="207" y="265"/>
                  <a:pt x="207" y="213"/>
                  <a:pt x="207" y="160"/>
                </a:cubicBezTo>
                <a:cubicBezTo>
                  <a:pt x="207" y="145"/>
                  <a:pt x="205" y="131"/>
                  <a:pt x="201" y="117"/>
                </a:cubicBezTo>
                <a:cubicBezTo>
                  <a:pt x="192" y="81"/>
                  <a:pt x="171" y="67"/>
                  <a:pt x="133" y="67"/>
                </a:cubicBezTo>
                <a:cubicBezTo>
                  <a:pt x="101" y="68"/>
                  <a:pt x="79" y="86"/>
                  <a:pt x="72" y="119"/>
                </a:cubicBezTo>
                <a:cubicBezTo>
                  <a:pt x="68" y="135"/>
                  <a:pt x="67" y="152"/>
                  <a:pt x="66" y="169"/>
                </a:cubicBezTo>
                <a:cubicBezTo>
                  <a:pt x="66" y="218"/>
                  <a:pt x="66" y="267"/>
                  <a:pt x="66" y="316"/>
                </a:cubicBezTo>
                <a:cubicBezTo>
                  <a:pt x="66" y="337"/>
                  <a:pt x="57" y="349"/>
                  <a:pt x="40" y="352"/>
                </a:cubicBezTo>
                <a:cubicBezTo>
                  <a:pt x="22" y="355"/>
                  <a:pt x="8" y="346"/>
                  <a:pt x="2" y="326"/>
                </a:cubicBezTo>
                <a:cubicBezTo>
                  <a:pt x="1" y="325"/>
                  <a:pt x="0" y="324"/>
                  <a:pt x="0" y="323"/>
                </a:cubicBezTo>
                <a:cubicBezTo>
                  <a:pt x="0" y="265"/>
                  <a:pt x="0" y="207"/>
                  <a:pt x="0" y="149"/>
                </a:cubicBezTo>
                <a:cubicBezTo>
                  <a:pt x="1" y="141"/>
                  <a:pt x="2" y="133"/>
                  <a:pt x="3" y="126"/>
                </a:cubicBezTo>
                <a:cubicBezTo>
                  <a:pt x="9" y="76"/>
                  <a:pt x="28" y="35"/>
                  <a:pt x="78" y="15"/>
                </a:cubicBezTo>
                <a:cubicBezTo>
                  <a:pt x="89" y="10"/>
                  <a:pt x="102" y="8"/>
                  <a:pt x="113" y="5"/>
                </a:cubicBezTo>
                <a:cubicBezTo>
                  <a:pt x="128" y="5"/>
                  <a:pt x="143" y="5"/>
                  <a:pt x="158" y="5"/>
                </a:cubicBezTo>
                <a:cubicBezTo>
                  <a:pt x="180" y="14"/>
                  <a:pt x="201" y="22"/>
                  <a:pt x="222" y="32"/>
                </a:cubicBezTo>
                <a:cubicBezTo>
                  <a:pt x="229" y="36"/>
                  <a:pt x="234" y="43"/>
                  <a:pt x="239" y="47"/>
                </a:cubicBezTo>
                <a:cubicBezTo>
                  <a:pt x="252" y="37"/>
                  <a:pt x="264" y="27"/>
                  <a:pt x="277" y="20"/>
                </a:cubicBezTo>
                <a:cubicBezTo>
                  <a:pt x="291" y="13"/>
                  <a:pt x="306" y="10"/>
                  <a:pt x="320" y="5"/>
                </a:cubicBezTo>
                <a:cubicBezTo>
                  <a:pt x="336" y="5"/>
                  <a:pt x="352" y="5"/>
                  <a:pt x="368" y="5"/>
                </a:cubicBezTo>
                <a:cubicBezTo>
                  <a:pt x="370" y="6"/>
                  <a:pt x="372" y="7"/>
                  <a:pt x="373" y="8"/>
                </a:cubicBezTo>
                <a:cubicBezTo>
                  <a:pt x="431" y="17"/>
                  <a:pt x="464" y="52"/>
                  <a:pt x="473" y="108"/>
                </a:cubicBezTo>
                <a:cubicBezTo>
                  <a:pt x="478" y="135"/>
                  <a:pt x="478" y="163"/>
                  <a:pt x="479" y="190"/>
                </a:cubicBezTo>
                <a:cubicBezTo>
                  <a:pt x="480" y="221"/>
                  <a:pt x="487" y="251"/>
                  <a:pt x="509" y="274"/>
                </a:cubicBezTo>
                <a:cubicBezTo>
                  <a:pt x="517" y="283"/>
                  <a:pt x="528" y="289"/>
                  <a:pt x="538" y="296"/>
                </a:cubicBezTo>
                <a:cubicBezTo>
                  <a:pt x="538" y="295"/>
                  <a:pt x="539" y="294"/>
                  <a:pt x="540" y="293"/>
                </a:cubicBezTo>
                <a:cubicBezTo>
                  <a:pt x="539" y="291"/>
                  <a:pt x="538" y="289"/>
                  <a:pt x="537" y="287"/>
                </a:cubicBezTo>
                <a:cubicBezTo>
                  <a:pt x="501" y="225"/>
                  <a:pt x="524" y="148"/>
                  <a:pt x="589" y="120"/>
                </a:cubicBezTo>
                <a:cubicBezTo>
                  <a:pt x="645" y="96"/>
                  <a:pt x="701" y="97"/>
                  <a:pt x="754" y="128"/>
                </a:cubicBezTo>
                <a:cubicBezTo>
                  <a:pt x="757" y="130"/>
                  <a:pt x="759" y="131"/>
                  <a:pt x="762" y="132"/>
                </a:cubicBezTo>
                <a:cubicBezTo>
                  <a:pt x="760" y="121"/>
                  <a:pt x="757" y="111"/>
                  <a:pt x="751" y="103"/>
                </a:cubicBezTo>
                <a:cubicBezTo>
                  <a:pt x="730" y="73"/>
                  <a:pt x="700" y="64"/>
                  <a:pt x="666" y="65"/>
                </a:cubicBezTo>
                <a:cubicBezTo>
                  <a:pt x="645" y="66"/>
                  <a:pt x="624" y="70"/>
                  <a:pt x="603" y="70"/>
                </a:cubicBezTo>
                <a:cubicBezTo>
                  <a:pt x="584" y="71"/>
                  <a:pt x="575" y="60"/>
                  <a:pt x="576" y="41"/>
                </a:cubicBezTo>
                <a:cubicBezTo>
                  <a:pt x="576" y="26"/>
                  <a:pt x="586" y="19"/>
                  <a:pt x="598" y="15"/>
                </a:cubicBezTo>
                <a:cubicBezTo>
                  <a:pt x="610" y="10"/>
                  <a:pt x="623" y="8"/>
                  <a:pt x="635" y="5"/>
                </a:cubicBezTo>
                <a:cubicBezTo>
                  <a:pt x="656" y="5"/>
                  <a:pt x="677" y="5"/>
                  <a:pt x="698" y="5"/>
                </a:cubicBezTo>
                <a:cubicBezTo>
                  <a:pt x="701" y="6"/>
                  <a:pt x="704" y="7"/>
                  <a:pt x="707" y="8"/>
                </a:cubicBezTo>
                <a:cubicBezTo>
                  <a:pt x="772" y="18"/>
                  <a:pt x="811" y="54"/>
                  <a:pt x="821" y="120"/>
                </a:cubicBezTo>
                <a:cubicBezTo>
                  <a:pt x="825" y="150"/>
                  <a:pt x="823" y="181"/>
                  <a:pt x="825" y="211"/>
                </a:cubicBezTo>
                <a:cubicBezTo>
                  <a:pt x="826" y="228"/>
                  <a:pt x="829" y="245"/>
                  <a:pt x="835" y="260"/>
                </a:cubicBezTo>
                <a:cubicBezTo>
                  <a:pt x="847" y="289"/>
                  <a:pt x="878" y="295"/>
                  <a:pt x="902" y="277"/>
                </a:cubicBezTo>
                <a:cubicBezTo>
                  <a:pt x="909" y="272"/>
                  <a:pt x="914" y="266"/>
                  <a:pt x="919" y="260"/>
                </a:cubicBezTo>
                <a:cubicBezTo>
                  <a:pt x="936" y="241"/>
                  <a:pt x="952" y="221"/>
                  <a:pt x="968" y="202"/>
                </a:cubicBezTo>
                <a:cubicBezTo>
                  <a:pt x="976" y="193"/>
                  <a:pt x="976" y="188"/>
                  <a:pt x="968" y="179"/>
                </a:cubicBezTo>
                <a:cubicBezTo>
                  <a:pt x="933" y="141"/>
                  <a:pt x="899" y="102"/>
                  <a:pt x="864" y="63"/>
                </a:cubicBezTo>
                <a:cubicBezTo>
                  <a:pt x="854" y="52"/>
                  <a:pt x="851" y="40"/>
                  <a:pt x="858" y="26"/>
                </a:cubicBezTo>
                <a:cubicBezTo>
                  <a:pt x="864" y="12"/>
                  <a:pt x="877" y="5"/>
                  <a:pt x="892" y="8"/>
                </a:cubicBezTo>
                <a:cubicBezTo>
                  <a:pt x="902" y="11"/>
                  <a:pt x="914" y="16"/>
                  <a:pt x="921" y="24"/>
                </a:cubicBezTo>
                <a:cubicBezTo>
                  <a:pt x="940" y="44"/>
                  <a:pt x="956" y="65"/>
                  <a:pt x="973" y="86"/>
                </a:cubicBezTo>
                <a:cubicBezTo>
                  <a:pt x="988" y="103"/>
                  <a:pt x="1003" y="121"/>
                  <a:pt x="1020" y="141"/>
                </a:cubicBezTo>
                <a:cubicBezTo>
                  <a:pt x="1022" y="137"/>
                  <a:pt x="1023" y="135"/>
                  <a:pt x="1024" y="133"/>
                </a:cubicBezTo>
                <a:cubicBezTo>
                  <a:pt x="1045" y="107"/>
                  <a:pt x="1066" y="81"/>
                  <a:pt x="1086" y="55"/>
                </a:cubicBezTo>
                <a:cubicBezTo>
                  <a:pt x="1097" y="42"/>
                  <a:pt x="1107" y="29"/>
                  <a:pt x="1119" y="17"/>
                </a:cubicBezTo>
                <a:cubicBezTo>
                  <a:pt x="1133" y="4"/>
                  <a:pt x="1155" y="5"/>
                  <a:pt x="1168" y="17"/>
                </a:cubicBezTo>
                <a:cubicBezTo>
                  <a:pt x="1181" y="29"/>
                  <a:pt x="1181" y="45"/>
                  <a:pt x="1167" y="62"/>
                </a:cubicBezTo>
                <a:cubicBezTo>
                  <a:pt x="1152" y="79"/>
                  <a:pt x="1137" y="96"/>
                  <a:pt x="1123" y="113"/>
                </a:cubicBezTo>
                <a:cubicBezTo>
                  <a:pt x="1102" y="137"/>
                  <a:pt x="1081" y="161"/>
                  <a:pt x="1060" y="186"/>
                </a:cubicBezTo>
                <a:cubicBezTo>
                  <a:pt x="1082" y="210"/>
                  <a:pt x="1104" y="235"/>
                  <a:pt x="1127" y="258"/>
                </a:cubicBezTo>
                <a:cubicBezTo>
                  <a:pt x="1135" y="267"/>
                  <a:pt x="1145" y="275"/>
                  <a:pt x="1155" y="281"/>
                </a:cubicBezTo>
                <a:cubicBezTo>
                  <a:pt x="1183" y="296"/>
                  <a:pt x="1211" y="285"/>
                  <a:pt x="1220" y="255"/>
                </a:cubicBezTo>
                <a:cubicBezTo>
                  <a:pt x="1224" y="242"/>
                  <a:pt x="1226" y="228"/>
                  <a:pt x="1226" y="214"/>
                </a:cubicBezTo>
                <a:cubicBezTo>
                  <a:pt x="1227" y="157"/>
                  <a:pt x="1226" y="101"/>
                  <a:pt x="1226" y="44"/>
                </a:cubicBezTo>
                <a:cubicBezTo>
                  <a:pt x="1226" y="21"/>
                  <a:pt x="1238" y="8"/>
                  <a:pt x="1258" y="8"/>
                </a:cubicBezTo>
                <a:cubicBezTo>
                  <a:pt x="1279" y="8"/>
                  <a:pt x="1292" y="21"/>
                  <a:pt x="1292" y="45"/>
                </a:cubicBezTo>
                <a:cubicBezTo>
                  <a:pt x="1292" y="96"/>
                  <a:pt x="1291" y="147"/>
                  <a:pt x="1292" y="198"/>
                </a:cubicBezTo>
                <a:cubicBezTo>
                  <a:pt x="1292" y="215"/>
                  <a:pt x="1295" y="232"/>
                  <a:pt x="1300" y="248"/>
                </a:cubicBezTo>
                <a:cubicBezTo>
                  <a:pt x="1309" y="278"/>
                  <a:pt x="1332" y="293"/>
                  <a:pt x="1361" y="293"/>
                </a:cubicBezTo>
                <a:cubicBezTo>
                  <a:pt x="1390" y="293"/>
                  <a:pt x="1412" y="277"/>
                  <a:pt x="1421" y="248"/>
                </a:cubicBezTo>
                <a:cubicBezTo>
                  <a:pt x="1427" y="230"/>
                  <a:pt x="1429" y="210"/>
                  <a:pt x="1430" y="191"/>
                </a:cubicBezTo>
                <a:cubicBezTo>
                  <a:pt x="1431" y="141"/>
                  <a:pt x="1430" y="91"/>
                  <a:pt x="1430" y="41"/>
                </a:cubicBezTo>
                <a:cubicBezTo>
                  <a:pt x="1430" y="26"/>
                  <a:pt x="1436" y="16"/>
                  <a:pt x="1450" y="10"/>
                </a:cubicBezTo>
                <a:cubicBezTo>
                  <a:pt x="1472" y="0"/>
                  <a:pt x="1494" y="16"/>
                  <a:pt x="1495" y="41"/>
                </a:cubicBezTo>
                <a:cubicBezTo>
                  <a:pt x="1495" y="88"/>
                  <a:pt x="1495" y="134"/>
                  <a:pt x="1496" y="181"/>
                </a:cubicBezTo>
                <a:cubicBezTo>
                  <a:pt x="1497" y="233"/>
                  <a:pt x="1526" y="275"/>
                  <a:pt x="1574" y="288"/>
                </a:cubicBezTo>
                <a:cubicBezTo>
                  <a:pt x="1598" y="294"/>
                  <a:pt x="1623" y="295"/>
                  <a:pt x="1648" y="294"/>
                </a:cubicBezTo>
                <a:cubicBezTo>
                  <a:pt x="1662" y="294"/>
                  <a:pt x="1676" y="288"/>
                  <a:pt x="1688" y="281"/>
                </a:cubicBezTo>
                <a:cubicBezTo>
                  <a:pt x="1715" y="264"/>
                  <a:pt x="1713" y="229"/>
                  <a:pt x="1685" y="215"/>
                </a:cubicBezTo>
                <a:cubicBezTo>
                  <a:pt x="1677" y="211"/>
                  <a:pt x="1668" y="208"/>
                  <a:pt x="1660" y="205"/>
                </a:cubicBezTo>
                <a:cubicBezTo>
                  <a:pt x="1639" y="199"/>
                  <a:pt x="1618" y="195"/>
                  <a:pt x="1598" y="188"/>
                </a:cubicBezTo>
                <a:cubicBezTo>
                  <a:pt x="1553" y="172"/>
                  <a:pt x="1535" y="144"/>
                  <a:pt x="1538" y="93"/>
                </a:cubicBezTo>
                <a:cubicBezTo>
                  <a:pt x="1539" y="53"/>
                  <a:pt x="1564" y="23"/>
                  <a:pt x="1605" y="12"/>
                </a:cubicBezTo>
                <a:cubicBezTo>
                  <a:pt x="1614" y="9"/>
                  <a:pt x="1622" y="7"/>
                  <a:pt x="1631" y="5"/>
                </a:cubicBezTo>
                <a:cubicBezTo>
                  <a:pt x="1647" y="5"/>
                  <a:pt x="1663" y="5"/>
                  <a:pt x="1679" y="5"/>
                </a:cubicBezTo>
                <a:cubicBezTo>
                  <a:pt x="1683" y="6"/>
                  <a:pt x="1687" y="7"/>
                  <a:pt x="1692" y="8"/>
                </a:cubicBezTo>
                <a:cubicBezTo>
                  <a:pt x="1714" y="14"/>
                  <a:pt x="1735" y="21"/>
                  <a:pt x="1750" y="39"/>
                </a:cubicBezTo>
                <a:cubicBezTo>
                  <a:pt x="1761" y="53"/>
                  <a:pt x="1762" y="69"/>
                  <a:pt x="1753" y="81"/>
                </a:cubicBezTo>
                <a:cubicBezTo>
                  <a:pt x="1745" y="92"/>
                  <a:pt x="1730" y="95"/>
                  <a:pt x="1714" y="88"/>
                </a:cubicBezTo>
                <a:cubicBezTo>
                  <a:pt x="1704" y="83"/>
                  <a:pt x="1694" y="77"/>
                  <a:pt x="1684" y="72"/>
                </a:cubicBezTo>
                <a:cubicBezTo>
                  <a:pt x="1664" y="63"/>
                  <a:pt x="1644" y="61"/>
                  <a:pt x="1624" y="69"/>
                </a:cubicBezTo>
                <a:cubicBezTo>
                  <a:pt x="1612" y="73"/>
                  <a:pt x="1604" y="82"/>
                  <a:pt x="1603" y="95"/>
                </a:cubicBezTo>
                <a:cubicBezTo>
                  <a:pt x="1602" y="109"/>
                  <a:pt x="1607" y="120"/>
                  <a:pt x="1619" y="126"/>
                </a:cubicBezTo>
                <a:cubicBezTo>
                  <a:pt x="1629" y="131"/>
                  <a:pt x="1639" y="134"/>
                  <a:pt x="1648" y="137"/>
                </a:cubicBezTo>
                <a:cubicBezTo>
                  <a:pt x="1672" y="145"/>
                  <a:pt x="1697" y="150"/>
                  <a:pt x="1720" y="159"/>
                </a:cubicBezTo>
                <a:cubicBezTo>
                  <a:pt x="1745" y="168"/>
                  <a:pt x="1763" y="187"/>
                  <a:pt x="1770" y="214"/>
                </a:cubicBezTo>
                <a:cubicBezTo>
                  <a:pt x="1784" y="271"/>
                  <a:pt x="1755" y="324"/>
                  <a:pt x="1698" y="343"/>
                </a:cubicBezTo>
                <a:cubicBezTo>
                  <a:pt x="1681" y="349"/>
                  <a:pt x="1663" y="352"/>
                  <a:pt x="1646" y="356"/>
                </a:cubicBezTo>
                <a:cubicBezTo>
                  <a:pt x="1629" y="356"/>
                  <a:pt x="1612" y="356"/>
                  <a:pt x="1595" y="356"/>
                </a:cubicBezTo>
                <a:cubicBezTo>
                  <a:pt x="1590" y="355"/>
                  <a:pt x="1586" y="353"/>
                  <a:pt x="1581" y="352"/>
                </a:cubicBezTo>
                <a:cubicBezTo>
                  <a:pt x="1548" y="348"/>
                  <a:pt x="1518" y="339"/>
                  <a:pt x="1493" y="316"/>
                </a:cubicBezTo>
                <a:cubicBezTo>
                  <a:pt x="1486" y="310"/>
                  <a:pt x="1481" y="304"/>
                  <a:pt x="1474" y="297"/>
                </a:cubicBezTo>
                <a:cubicBezTo>
                  <a:pt x="1457" y="327"/>
                  <a:pt x="1431" y="344"/>
                  <a:pt x="1399" y="351"/>
                </a:cubicBezTo>
                <a:cubicBezTo>
                  <a:pt x="1393" y="353"/>
                  <a:pt x="1386" y="354"/>
                  <a:pt x="1379" y="356"/>
                </a:cubicBezTo>
                <a:cubicBezTo>
                  <a:pt x="1366" y="356"/>
                  <a:pt x="1353" y="356"/>
                  <a:pt x="1340" y="356"/>
                </a:cubicBezTo>
                <a:cubicBezTo>
                  <a:pt x="1312" y="349"/>
                  <a:pt x="1284" y="342"/>
                  <a:pt x="1267" y="323"/>
                </a:cubicBezTo>
                <a:cubicBezTo>
                  <a:pt x="1245" y="333"/>
                  <a:pt x="1226" y="342"/>
                  <a:pt x="1207" y="350"/>
                </a:cubicBezTo>
                <a:cubicBezTo>
                  <a:pt x="1199" y="353"/>
                  <a:pt x="1190" y="354"/>
                  <a:pt x="1181" y="356"/>
                </a:cubicBezTo>
                <a:cubicBezTo>
                  <a:pt x="1176" y="356"/>
                  <a:pt x="1171" y="356"/>
                  <a:pt x="1166" y="356"/>
                </a:cubicBezTo>
                <a:cubicBezTo>
                  <a:pt x="1094" y="346"/>
                  <a:pt x="1061" y="285"/>
                  <a:pt x="1018" y="238"/>
                </a:cubicBezTo>
                <a:cubicBezTo>
                  <a:pt x="1004" y="256"/>
                  <a:pt x="992" y="273"/>
                  <a:pt x="978" y="288"/>
                </a:cubicBezTo>
                <a:cubicBezTo>
                  <a:pt x="961" y="306"/>
                  <a:pt x="944" y="325"/>
                  <a:pt x="924" y="337"/>
                </a:cubicBezTo>
                <a:cubicBezTo>
                  <a:pt x="875" y="367"/>
                  <a:pt x="804" y="351"/>
                  <a:pt x="778" y="305"/>
                </a:cubicBezTo>
                <a:cubicBezTo>
                  <a:pt x="769" y="290"/>
                  <a:pt x="765" y="272"/>
                  <a:pt x="762" y="254"/>
                </a:cubicBezTo>
                <a:cubicBezTo>
                  <a:pt x="751" y="185"/>
                  <a:pt x="707" y="150"/>
                  <a:pt x="642" y="160"/>
                </a:cubicBezTo>
                <a:cubicBezTo>
                  <a:pt x="608" y="166"/>
                  <a:pt x="587" y="189"/>
                  <a:pt x="585" y="226"/>
                </a:cubicBezTo>
                <a:cubicBezTo>
                  <a:pt x="583" y="257"/>
                  <a:pt x="600" y="284"/>
                  <a:pt x="627" y="291"/>
                </a:cubicBezTo>
                <a:cubicBezTo>
                  <a:pt x="652" y="298"/>
                  <a:pt x="672" y="288"/>
                  <a:pt x="690" y="271"/>
                </a:cubicBezTo>
                <a:cubicBezTo>
                  <a:pt x="705" y="256"/>
                  <a:pt x="729" y="256"/>
                  <a:pt x="740" y="268"/>
                </a:cubicBezTo>
                <a:cubicBezTo>
                  <a:pt x="751" y="279"/>
                  <a:pt x="748" y="302"/>
                  <a:pt x="734" y="316"/>
                </a:cubicBezTo>
                <a:cubicBezTo>
                  <a:pt x="728" y="322"/>
                  <a:pt x="722" y="327"/>
                  <a:pt x="715" y="331"/>
                </a:cubicBezTo>
                <a:cubicBezTo>
                  <a:pt x="701" y="337"/>
                  <a:pt x="687" y="342"/>
                  <a:pt x="673" y="346"/>
                </a:cubicBezTo>
                <a:cubicBezTo>
                  <a:pt x="656" y="351"/>
                  <a:pt x="638" y="353"/>
                  <a:pt x="6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22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none" baseline="0">
          <a:solidFill>
            <a:schemeClr val="accent1"/>
          </a:solidFill>
          <a:latin typeface="Open Sans"/>
          <a:ea typeface="+mj-ea"/>
          <a:cs typeface="Open San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8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Trocchi"/>
          <a:ea typeface="+mn-ea"/>
          <a:cs typeface="Trocchi"/>
        </a:defRPr>
      </a:lvl1pPr>
      <a:lvl2pPr marL="2317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Calibri" panose="020F050202020403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400"/>
        </a:spcAft>
        <a:buFont typeface="Arial" panose="020B0604020202020204" pitchFamily="34" charset="0"/>
        <a:buNone/>
        <a:defRPr sz="19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34">
          <p15:clr>
            <a:srgbClr val="F26B43"/>
          </p15:clr>
        </p15:guide>
        <p15:guide id="2" pos="3840">
          <p15:clr>
            <a:srgbClr val="F26B43"/>
          </p15:clr>
        </p15:guide>
        <p15:guide id="3" pos="378">
          <p15:clr>
            <a:srgbClr val="F26B43"/>
          </p15:clr>
        </p15:guide>
        <p15:guide id="4" pos="7303">
          <p15:clr>
            <a:srgbClr val="F26B43"/>
          </p15:clr>
        </p15:guide>
        <p15:guide id="5" orient="horz" pos="1165">
          <p15:clr>
            <a:srgbClr val="F26B43"/>
          </p15:clr>
        </p15:guide>
        <p15:guide id="6" orient="horz" pos="3963">
          <p15:clr>
            <a:srgbClr val="F26B43"/>
          </p15:clr>
        </p15:guide>
        <p15:guide id="7" orient="horz" pos="90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15DE-6F47-0A4A-AA84-E6B696CC05C1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84A9-069E-2D4D-A18C-B2A5371E496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8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509903"/>
            <a:ext cx="10943584" cy="4411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The main text area has five predefined type levels you can use to format your text.</a:t>
            </a:r>
          </a:p>
          <a:p>
            <a:endParaRPr lang="en-GB" dirty="0"/>
          </a:p>
          <a:p>
            <a:r>
              <a:rPr lang="en-GB" dirty="0"/>
              <a:t>Level one is the standard text format</a:t>
            </a:r>
          </a:p>
          <a:p>
            <a:pPr lvl="1"/>
            <a:r>
              <a:rPr lang="en-GB" dirty="0"/>
              <a:t>Level two is the subheading or intro format</a:t>
            </a:r>
          </a:p>
          <a:p>
            <a:pPr lvl="2"/>
            <a:r>
              <a:rPr lang="en-GB" dirty="0"/>
              <a:t>Level three is the highlight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5"/>
            <a:r>
              <a:rPr lang="en-GB" dirty="0"/>
              <a:t>Level six is used for numbered paragraphs</a:t>
            </a:r>
          </a:p>
          <a:p>
            <a:pPr lvl="6"/>
            <a:r>
              <a:rPr lang="en-GB" dirty="0"/>
              <a:t>Level seven is used for alphabetical paragraphs</a:t>
            </a:r>
          </a:p>
          <a:p>
            <a:endParaRPr lang="en-GB" dirty="0"/>
          </a:p>
          <a:p>
            <a:r>
              <a:rPr lang="en-GB" dirty="0"/>
              <a:t>You can move up or down the levels using the Increase or decrease indent buttons </a:t>
            </a:r>
            <a:br>
              <a:rPr lang="en-GB" dirty="0"/>
            </a:br>
            <a:r>
              <a:rPr lang="en-GB" dirty="0"/>
              <a:t>in the paragraph section of the Home tab in the Ribbon.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445599"/>
            <a:ext cx="9984032" cy="19098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1100" i="1" cap="none" baseline="0" dirty="0">
                <a:solidFill>
                  <a:srgbClr val="B9B9B9"/>
                </a:solidFill>
              </a:defRPr>
            </a:lvl1pPr>
          </a:lstStyle>
          <a:p>
            <a:pPr defTabSz="914377"/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pPr defTabSz="914377"/>
            <a:fld id="{3F7066DD-81B1-4857-8AC7-4EF42743E586}" type="slidenum">
              <a:rPr lang="en-GB" smtClean="0"/>
              <a:pPr defTabSz="914377"/>
              <a:t>‹#›</a:t>
            </a:fld>
            <a:endParaRPr lang="en-GB" dirty="0"/>
          </a:p>
        </p:txBody>
      </p:sp>
      <p:grpSp>
        <p:nvGrpSpPr>
          <p:cNvPr id="6" name="LogoLight" hidden="1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FFFFFF"/>
          </a:solidFill>
        </p:grpSpPr>
        <p:sp>
          <p:nvSpPr>
            <p:cNvPr id="15" name="Freeform 6" hidden="1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 hidden="1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 hidden="1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 hidden="1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 hidden="1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 hidden="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6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  <p:sp>
        <p:nvSpPr>
          <p:cNvPr id="28" name="Rectangle 8"/>
          <p:cNvSpPr/>
          <p:nvPr userDrawn="1"/>
        </p:nvSpPr>
        <p:spPr>
          <a:xfrm>
            <a:off x="520842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5707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  <p:sldLayoutId id="2147483753" r:id="rId38"/>
    <p:sldLayoutId id="2147483754" r:id="rId39"/>
    <p:sldLayoutId id="2147483755" r:id="rId40"/>
    <p:sldLayoutId id="2147483756" r:id="rId41"/>
    <p:sldLayoutId id="2147483757" r:id="rId42"/>
    <p:sldLayoutId id="2147483758" r:id="rId43"/>
    <p:sldLayoutId id="2147483759" r:id="rId44"/>
    <p:sldLayoutId id="2147483760" r:id="rId45"/>
    <p:sldLayoutId id="2147483761" r:id="rId46"/>
    <p:sldLayoutId id="2147483762" r:id="rId47"/>
    <p:sldLayoutId id="2147483763" r:id="rId48"/>
    <p:sldLayoutId id="2147483764" r:id="rId49"/>
    <p:sldLayoutId id="2147483765" r:id="rId50"/>
    <p:sldLayoutId id="2147483766" r:id="rId51"/>
    <p:sldLayoutId id="2147483767" r:id="rId52"/>
    <p:sldLayoutId id="2147483768" r:id="rId5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lang="en-GB" sz="2800" b="1" kern="1200" cap="all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34945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80472" indent="-245527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4945" indent="-234945" algn="l" defTabSz="1219170" rtl="0" eaLnBrk="1" latinLnBrk="0" hangingPunct="1">
        <a:spcBef>
          <a:spcPts val="1600"/>
        </a:spcBef>
        <a:buFont typeface="+mj-lt"/>
        <a:buAutoNum type="arabi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45" indent="-234945" algn="l" defTabSz="1219170" rtl="0" eaLnBrk="1" latinLnBrk="0" hangingPunct="1">
        <a:spcBef>
          <a:spcPts val="160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509903"/>
            <a:ext cx="10943584" cy="4411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The main text area has five predefined type levels you can use to format your text.</a:t>
            </a:r>
          </a:p>
          <a:p>
            <a:endParaRPr lang="en-GB" dirty="0"/>
          </a:p>
          <a:p>
            <a:r>
              <a:rPr lang="en-GB" dirty="0"/>
              <a:t>Level one is the standard text format</a:t>
            </a:r>
          </a:p>
          <a:p>
            <a:pPr lvl="1"/>
            <a:r>
              <a:rPr lang="en-GB" dirty="0"/>
              <a:t>Level two is the subheading or intro format</a:t>
            </a:r>
          </a:p>
          <a:p>
            <a:pPr lvl="2"/>
            <a:r>
              <a:rPr lang="en-GB" dirty="0"/>
              <a:t>Level three is the highlight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5"/>
            <a:r>
              <a:rPr lang="en-GB" dirty="0"/>
              <a:t>Level six is used for numbered paragraphs</a:t>
            </a:r>
          </a:p>
          <a:p>
            <a:pPr lvl="6"/>
            <a:r>
              <a:rPr lang="en-GB" dirty="0"/>
              <a:t>Level seven is used for alphabetical paragraphs</a:t>
            </a:r>
          </a:p>
          <a:p>
            <a:endParaRPr lang="en-GB" dirty="0"/>
          </a:p>
          <a:p>
            <a:r>
              <a:rPr lang="en-GB" dirty="0"/>
              <a:t>You can move up or down the levels using the Increase or decrease indent buttons </a:t>
            </a:r>
            <a:br>
              <a:rPr lang="en-GB" dirty="0"/>
            </a:br>
            <a:r>
              <a:rPr lang="en-GB" dirty="0"/>
              <a:t>in the paragraph section of the Home tab in the Ribbon.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161097"/>
            <a:ext cx="9984032" cy="4754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1100" i="1" cap="none" baseline="0" dirty="0">
                <a:solidFill>
                  <a:srgbClr val="B9B9B9"/>
                </a:solidFill>
              </a:defRPr>
            </a:lvl1pPr>
          </a:lstStyle>
          <a:p>
            <a:pPr defTabSz="914377"/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pPr defTabSz="914377"/>
            <a:fld id="{3F7066DD-81B1-4857-8AC7-4EF42743E586}" type="slidenum">
              <a:rPr lang="en-GB" smtClean="0"/>
              <a:pPr defTabSz="914377"/>
              <a:t>‹#›</a:t>
            </a:fld>
            <a:endParaRPr lang="en-GB" dirty="0"/>
          </a:p>
        </p:txBody>
      </p:sp>
      <p:grpSp>
        <p:nvGrpSpPr>
          <p:cNvPr id="6" name="LogoLight" hidden="1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FFFFFF"/>
          </a:solidFill>
        </p:grpSpPr>
        <p:sp>
          <p:nvSpPr>
            <p:cNvPr id="15" name="Freeform 6" hidden="1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 hidden="1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 hidden="1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 hidden="1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 hidden="1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 hidden="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b="1" i="1" dirty="0">
                <a:solidFill>
                  <a:schemeClr val="bg1"/>
                </a:solidFill>
                <a:latin typeface="+mn-lt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0687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814" r:id="rId44"/>
    <p:sldLayoutId id="2147483815" r:id="rId45"/>
    <p:sldLayoutId id="2147483816" r:id="rId46"/>
    <p:sldLayoutId id="2147483817" r:id="rId47"/>
    <p:sldLayoutId id="2147483818" r:id="rId48"/>
    <p:sldLayoutId id="2147483819" r:id="rId49"/>
    <p:sldLayoutId id="2147483820" r:id="rId50"/>
    <p:sldLayoutId id="2147483821" r:id="rId51"/>
    <p:sldLayoutId id="2147483822" r:id="rId52"/>
    <p:sldLayoutId id="2147483823" r:id="rId53"/>
    <p:sldLayoutId id="2147483824" r:id="rId54"/>
    <p:sldLayoutId id="2147483825" r:id="rId55"/>
    <p:sldLayoutId id="2147483826" r:id="rId56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34945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80472" indent="-245527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4945" indent="-234945" algn="l" defTabSz="1219170" rtl="0" eaLnBrk="1" latinLnBrk="0" hangingPunct="1">
        <a:spcBef>
          <a:spcPts val="1600"/>
        </a:spcBef>
        <a:buFont typeface="+mj-lt"/>
        <a:buAutoNum type="arabi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45" indent="-234945" algn="l" defTabSz="1219170" rtl="0" eaLnBrk="1" latinLnBrk="0" hangingPunct="1">
        <a:spcBef>
          <a:spcPts val="160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656" y="1658"/>
          <a:ext cx="1653" cy="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0" name="Diapositiva think-cell" r:id="rId22" imgW="270" imgH="270" progId="TCLayout.ActiveDocument.1">
                  <p:embed/>
                </p:oleObj>
              </mc:Choice>
              <mc:Fallback>
                <p:oleObj name="Diapositiva think-cell" r:id="rId22" imgW="270" imgH="270" progId="TCLayout.ActiveDocument.1">
                  <p:embed/>
                  <p:pic>
                    <p:nvPicPr>
                      <p:cNvPr id="3" name="Oggetto 2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656" y="1658"/>
                        <a:ext cx="1653" cy="1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300" y="140805"/>
            <a:ext cx="11620387" cy="403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2299" y="1592070"/>
            <a:ext cx="11620387" cy="433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116" y="6364105"/>
            <a:ext cx="769449" cy="49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9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</p:sldLayoutIdLst>
  <p:transition>
    <p:fade/>
  </p:transition>
  <p:txStyles>
    <p:titleStyle>
      <a:lvl1pPr algn="l" defTabSz="1218630" rtl="0" fontAlgn="base">
        <a:spcBef>
          <a:spcPts val="795"/>
        </a:spcBef>
        <a:spcAft>
          <a:spcPct val="0"/>
        </a:spcAft>
        <a:defRPr sz="2500" kern="1200">
          <a:gradFill flip="none" rotWithShape="1">
            <a:gsLst>
              <a:gs pos="0">
                <a:srgbClr val="7E040B"/>
              </a:gs>
              <a:gs pos="100000">
                <a:srgbClr val="670D65"/>
              </a:gs>
              <a:gs pos="33000">
                <a:srgbClr val="F80C17"/>
              </a:gs>
              <a:gs pos="66000">
                <a:srgbClr val="FA651C"/>
              </a:gs>
            </a:gsLst>
            <a:lin ang="0" scaled="1"/>
            <a:tileRect/>
          </a:gradFill>
          <a:latin typeface="+mj-lt"/>
          <a:ea typeface="ＭＳ Ｐゴシック" charset="0"/>
          <a:cs typeface="ＭＳ Ｐゴシック" charset="0"/>
        </a:defRPr>
      </a:lvl1pPr>
      <a:lvl2pPr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2pPr>
      <a:lvl3pPr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3pPr>
      <a:lvl4pPr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4pPr>
      <a:lvl5pPr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5pPr>
      <a:lvl6pPr marL="476208"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6pPr>
      <a:lvl7pPr marL="952415"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7pPr>
      <a:lvl8pPr marL="1428623"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8pPr>
      <a:lvl9pPr marL="1904831"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9pPr>
    </p:titleStyle>
    <p:bodyStyle>
      <a:lvl1pPr marL="238103" indent="-238103" algn="l" defTabSz="1218630" rtl="0" fontAlgn="base">
        <a:spcBef>
          <a:spcPts val="795"/>
        </a:spcBef>
        <a:spcAft>
          <a:spcPct val="0"/>
        </a:spcAft>
        <a:buClr>
          <a:srgbClr val="364E67"/>
        </a:buClr>
        <a:buFont typeface="Arial" charset="0"/>
        <a:buChar char="•"/>
        <a:defRPr kern="1200">
          <a:solidFill>
            <a:srgbClr val="364E67"/>
          </a:solidFill>
          <a:latin typeface="+mn-lt"/>
          <a:ea typeface="ＭＳ Ｐゴシック" charset="0"/>
          <a:cs typeface="ＭＳ Ｐゴシック" charset="0"/>
        </a:defRPr>
      </a:lvl1pPr>
      <a:lvl2pPr marL="479515" indent="-238103" algn="l" defTabSz="1218630" rtl="0" fontAlgn="base">
        <a:spcBef>
          <a:spcPts val="795"/>
        </a:spcBef>
        <a:spcAft>
          <a:spcPct val="0"/>
        </a:spcAft>
        <a:buClr>
          <a:srgbClr val="364E67"/>
        </a:buClr>
        <a:buFont typeface="Arial" charset="0"/>
        <a:buChar char="–"/>
        <a:defRPr sz="1667" kern="1200">
          <a:solidFill>
            <a:srgbClr val="364E67"/>
          </a:solidFill>
          <a:latin typeface="+mn-lt"/>
          <a:ea typeface="ＭＳ Ｐゴシック" charset="0"/>
          <a:cs typeface="+mn-cs"/>
        </a:defRPr>
      </a:lvl2pPr>
      <a:lvl3pPr marL="720926" indent="-239758" algn="l" defTabSz="1218630" rtl="0" fontAlgn="base">
        <a:spcBef>
          <a:spcPts val="795"/>
        </a:spcBef>
        <a:spcAft>
          <a:spcPct val="0"/>
        </a:spcAft>
        <a:buClr>
          <a:srgbClr val="364E67"/>
        </a:buClr>
        <a:buFont typeface="Lucida Grande" charset="0"/>
        <a:buChar char="­"/>
        <a:defRPr sz="1459" kern="1200">
          <a:solidFill>
            <a:srgbClr val="364E67"/>
          </a:solidFill>
          <a:latin typeface="+mn-lt"/>
          <a:ea typeface="ＭＳ Ｐゴシック" charset="0"/>
          <a:cs typeface="+mn-cs"/>
        </a:defRPr>
      </a:lvl3pPr>
      <a:lvl4pPr marL="954069" indent="-231490" algn="l" defTabSz="1218630" rtl="0" fontAlgn="base">
        <a:spcBef>
          <a:spcPts val="795"/>
        </a:spcBef>
        <a:spcAft>
          <a:spcPct val="0"/>
        </a:spcAft>
        <a:buClr>
          <a:srgbClr val="364E67"/>
        </a:buClr>
        <a:buFont typeface="Arial" charset="0"/>
        <a:buChar char="–"/>
        <a:defRPr sz="1249" kern="1200">
          <a:solidFill>
            <a:srgbClr val="364E67"/>
          </a:solidFill>
          <a:latin typeface="+mn-lt"/>
          <a:ea typeface="ＭＳ Ｐゴシック" charset="0"/>
          <a:cs typeface="+mn-cs"/>
        </a:defRPr>
      </a:lvl4pPr>
      <a:lvl5pPr marL="2741501" indent="-304244" algn="l" defTabSz="1218630" rtl="0" fontAlgn="base">
        <a:spcBef>
          <a:spcPct val="20000"/>
        </a:spcBef>
        <a:spcAft>
          <a:spcPct val="0"/>
        </a:spcAft>
        <a:buFont typeface="Arial" charset="0"/>
        <a:buChar char="»"/>
        <a:defRPr sz="2083" kern="1200">
          <a:solidFill>
            <a:schemeClr val="tx1"/>
          </a:solidFill>
          <a:latin typeface="+mj-lt"/>
          <a:ea typeface="ＭＳ Ｐゴシック" charset="0"/>
          <a:cs typeface="+mn-cs"/>
        </a:defRPr>
      </a:lvl5pPr>
      <a:lvl6pPr marL="3352502" indent="-304772" algn="l" defTabSz="1219091" rtl="0" eaLnBrk="1" latinLnBrk="0" hangingPunct="1">
        <a:spcBef>
          <a:spcPct val="20000"/>
        </a:spcBef>
        <a:buFont typeface="Arial" pitchFamily="34" charset="0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6pPr>
      <a:lvl7pPr marL="3962048" indent="-304772" algn="l" defTabSz="1219091" rtl="0" eaLnBrk="1" latinLnBrk="0" hangingPunct="1">
        <a:spcBef>
          <a:spcPct val="20000"/>
        </a:spcBef>
        <a:buFont typeface="Arial" pitchFamily="34" charset="0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7pPr>
      <a:lvl8pPr marL="4571594" indent="-304772" algn="l" defTabSz="1219091" rtl="0" eaLnBrk="1" latinLnBrk="0" hangingPunct="1">
        <a:spcBef>
          <a:spcPct val="20000"/>
        </a:spcBef>
        <a:buFont typeface="Arial" pitchFamily="34" charset="0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8pPr>
      <a:lvl9pPr marL="5181138" indent="-304772" algn="l" defTabSz="1219091" rtl="0" eaLnBrk="1" latinLnBrk="0" hangingPunct="1">
        <a:spcBef>
          <a:spcPct val="20000"/>
        </a:spcBef>
        <a:buFont typeface="Arial" pitchFamily="34" charset="0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9546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1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8637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8183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7729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7274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66820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76366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436" t="24035" r="11585" b="22281"/>
          <a:stretch/>
        </p:blipFill>
        <p:spPr>
          <a:xfrm>
            <a:off x="0" y="0"/>
            <a:ext cx="1225923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6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35" t="24035" r="11257" b="21930"/>
          <a:stretch/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5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435" t="23859" r="11696" b="21929"/>
          <a:stretch/>
        </p:blipFill>
        <p:spPr>
          <a:xfrm>
            <a:off x="0" y="0"/>
            <a:ext cx="12192000" cy="689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803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ght blue - Bold Technology - master">
  <a:themeElements>
    <a:clrScheme name="Maxus">
      <a:dk1>
        <a:srgbClr val="404041"/>
      </a:dk1>
      <a:lt1>
        <a:sysClr val="window" lastClr="FFFFFF"/>
      </a:lt1>
      <a:dk2>
        <a:srgbClr val="00539A"/>
      </a:dk2>
      <a:lt2>
        <a:srgbClr val="EEECE1"/>
      </a:lt2>
      <a:accent1>
        <a:srgbClr val="00BBE3"/>
      </a:accent1>
      <a:accent2>
        <a:srgbClr val="ADAFB2"/>
      </a:accent2>
      <a:accent3>
        <a:srgbClr val="00539A"/>
      </a:accent3>
      <a:accent4>
        <a:srgbClr val="0BB14E"/>
      </a:accent4>
      <a:accent5>
        <a:srgbClr val="FFE512"/>
      </a:accent5>
      <a:accent6>
        <a:srgbClr val="E31837"/>
      </a:accent6>
      <a:hlink>
        <a:srgbClr val="ADAFB2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xus widescreen_1-14.potx" id="{C9B637F5-7AD6-4449-9C86-6F54E2A89114}" vid="{DE438CD4-904E-4F02-B72F-8FADF3847D7E}"/>
    </a:ext>
  </a:extLst>
</a:theme>
</file>

<file path=ppt/theme/theme2.xml><?xml version="1.0" encoding="utf-8"?>
<a:theme xmlns:a="http://schemas.openxmlformats.org/drawingml/2006/main" name="Clea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roupM">
  <a:themeElements>
    <a:clrScheme name="GroupM">
      <a:dk1>
        <a:srgbClr val="0A2756"/>
      </a:dk1>
      <a:lt1>
        <a:sysClr val="window" lastClr="FFFFFF"/>
      </a:lt1>
      <a:dk2>
        <a:srgbClr val="000000"/>
      </a:dk2>
      <a:lt2>
        <a:srgbClr val="B9B9B9"/>
      </a:lt2>
      <a:accent1>
        <a:srgbClr val="0080FF"/>
      </a:accent1>
      <a:accent2>
        <a:srgbClr val="FFB32C"/>
      </a:accent2>
      <a:accent3>
        <a:srgbClr val="F47F64"/>
      </a:accent3>
      <a:accent4>
        <a:srgbClr val="87CB9C"/>
      </a:accent4>
      <a:accent5>
        <a:srgbClr val="C590C0"/>
      </a:accent5>
      <a:accent6>
        <a:srgbClr val="77B0DD"/>
      </a:accent6>
      <a:hlink>
        <a:srgbClr val="0080FF"/>
      </a:hlink>
      <a:folHlink>
        <a:srgbClr val="B766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49F99EF-9716-BC49-B28B-0D670CD3AA06}" vid="{281CF3E9-2862-BB43-B7F4-B25A87FA0BD8}"/>
    </a:ext>
  </a:extLst>
</a:theme>
</file>

<file path=ppt/theme/theme4.xml><?xml version="1.0" encoding="utf-8"?>
<a:theme xmlns:a="http://schemas.openxmlformats.org/drawingml/2006/main" name="1_GroupM">
  <a:themeElements>
    <a:clrScheme name="GroupM">
      <a:dk1>
        <a:srgbClr val="0A2756"/>
      </a:dk1>
      <a:lt1>
        <a:sysClr val="window" lastClr="FFFFFF"/>
      </a:lt1>
      <a:dk2>
        <a:srgbClr val="000000"/>
      </a:dk2>
      <a:lt2>
        <a:srgbClr val="B9B9B9"/>
      </a:lt2>
      <a:accent1>
        <a:srgbClr val="0080FF"/>
      </a:accent1>
      <a:accent2>
        <a:srgbClr val="FFB32C"/>
      </a:accent2>
      <a:accent3>
        <a:srgbClr val="F47F64"/>
      </a:accent3>
      <a:accent4>
        <a:srgbClr val="87CB9C"/>
      </a:accent4>
      <a:accent5>
        <a:srgbClr val="C590C0"/>
      </a:accent5>
      <a:accent6>
        <a:srgbClr val="77B0DD"/>
      </a:accent6>
      <a:hlink>
        <a:srgbClr val="0080FF"/>
      </a:hlink>
      <a:folHlink>
        <a:srgbClr val="B766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49F99EF-9716-BC49-B28B-0D670CD3AA06}" vid="{281CF3E9-2862-BB43-B7F4-B25A87FA0BD8}"/>
    </a:ext>
  </a:extLst>
</a:theme>
</file>

<file path=ppt/theme/theme5.xml><?xml version="1.0" encoding="utf-8"?>
<a:theme xmlns:a="http://schemas.openxmlformats.org/drawingml/2006/main" name="6_16x9 HD PPT Template MASTER">
  <a:themeElements>
    <a:clrScheme name="Sky Colours">
      <a:dk1>
        <a:srgbClr val="000000"/>
      </a:dk1>
      <a:lt1>
        <a:srgbClr val="FFFFFF"/>
      </a:lt1>
      <a:dk2>
        <a:srgbClr val="C1001F"/>
      </a:dk2>
      <a:lt2>
        <a:srgbClr val="C10068"/>
      </a:lt2>
      <a:accent1>
        <a:srgbClr val="009CDD"/>
      </a:accent1>
      <a:accent2>
        <a:srgbClr val="000099"/>
      </a:accent2>
      <a:accent3>
        <a:srgbClr val="B7C72A"/>
      </a:accent3>
      <a:accent4>
        <a:srgbClr val="006633"/>
      </a:accent4>
      <a:accent5>
        <a:srgbClr val="CC3300"/>
      </a:accent5>
      <a:accent6>
        <a:srgbClr val="EAB90C"/>
      </a:accent6>
      <a:hlink>
        <a:srgbClr val="000000"/>
      </a:hlink>
      <a:folHlink>
        <a:srgbClr val="000000"/>
      </a:folHlink>
    </a:clrScheme>
    <a:fontScheme name="Office">
      <a:majorFont>
        <a:latin typeface="Sky Text Medium"/>
        <a:ea typeface=""/>
        <a:cs typeface=""/>
      </a:majorFont>
      <a:minorFont>
        <a:latin typeface="Sky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20" baseType="lpstr">
      <vt:lpstr>ＭＳ Ｐゴシック</vt:lpstr>
      <vt:lpstr>Arial</vt:lpstr>
      <vt:lpstr>Calibri</vt:lpstr>
      <vt:lpstr>HelveticaNeueLT W1G 45 Lt</vt:lpstr>
      <vt:lpstr>Lucida Grande</vt:lpstr>
      <vt:lpstr>Open Sans</vt:lpstr>
      <vt:lpstr>Sky Text</vt:lpstr>
      <vt:lpstr>Sky Text Medium</vt:lpstr>
      <vt:lpstr>Times New Roman</vt:lpstr>
      <vt:lpstr>Trocchi</vt:lpstr>
      <vt:lpstr>Wingdings</vt:lpstr>
      <vt:lpstr>Light blue - Bold Technology - master</vt:lpstr>
      <vt:lpstr>Clean master</vt:lpstr>
      <vt:lpstr>GroupM</vt:lpstr>
      <vt:lpstr>1_GroupM</vt:lpstr>
      <vt:lpstr>6_16x9 HD PPT Template MASTER</vt:lpstr>
      <vt:lpstr>Diapositiva think-cell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Vittoria Valente</dc:creator>
  <cp:lastModifiedBy>Paola Maffezzoni</cp:lastModifiedBy>
  <cp:revision>767</cp:revision>
  <dcterms:created xsi:type="dcterms:W3CDTF">2017-07-26T15:32:02Z</dcterms:created>
  <dcterms:modified xsi:type="dcterms:W3CDTF">2018-03-09T16:08:28Z</dcterms:modified>
</cp:coreProperties>
</file>